
<file path=[Content_Types].xml><?xml version="1.0" encoding="utf-8"?>
<Types xmlns="http://schemas.openxmlformats.org/package/2006/content-types">
  <Default Extension="bin" ContentType="audio/unknown"/>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5" r:id="rId4"/>
    <p:sldMasterId id="2147484148" r:id="rId5"/>
    <p:sldMasterId id="2147484825" r:id="rId6"/>
    <p:sldMasterId id="2147484838" r:id="rId7"/>
    <p:sldMasterId id="2147484851" r:id="rId8"/>
    <p:sldMasterId id="2147484864" r:id="rId9"/>
    <p:sldMasterId id="2147484877" r:id="rId10"/>
    <p:sldMasterId id="2147484890" r:id="rId11"/>
    <p:sldMasterId id="2147484903" r:id="rId12"/>
    <p:sldMasterId id="2147484916" r:id="rId13"/>
  </p:sldMasterIdLst>
  <p:notesMasterIdLst>
    <p:notesMasterId r:id="rId51"/>
  </p:notesMasterIdLst>
  <p:sldIdLst>
    <p:sldId id="310" r:id="rId14"/>
    <p:sldId id="311" r:id="rId15"/>
    <p:sldId id="312" r:id="rId16"/>
    <p:sldId id="313" r:id="rId17"/>
    <p:sldId id="314" r:id="rId18"/>
    <p:sldId id="315" r:id="rId19"/>
    <p:sldId id="316" r:id="rId20"/>
    <p:sldId id="317" r:id="rId21"/>
    <p:sldId id="318" r:id="rId22"/>
    <p:sldId id="319" r:id="rId23"/>
    <p:sldId id="320" r:id="rId24"/>
    <p:sldId id="346" r:id="rId25"/>
    <p:sldId id="347" r:id="rId26"/>
    <p:sldId id="348" r:id="rId27"/>
    <p:sldId id="349" r:id="rId28"/>
    <p:sldId id="350" r:id="rId29"/>
    <p:sldId id="321" r:id="rId30"/>
    <p:sldId id="351" r:id="rId31"/>
    <p:sldId id="352" r:id="rId32"/>
    <p:sldId id="322" r:id="rId33"/>
    <p:sldId id="342" r:id="rId34"/>
    <p:sldId id="323" r:id="rId35"/>
    <p:sldId id="334" r:id="rId36"/>
    <p:sldId id="324" r:id="rId37"/>
    <p:sldId id="339" r:id="rId38"/>
    <p:sldId id="326" r:id="rId39"/>
    <p:sldId id="341" r:id="rId40"/>
    <p:sldId id="325" r:id="rId41"/>
    <p:sldId id="335" r:id="rId42"/>
    <p:sldId id="337" r:id="rId43"/>
    <p:sldId id="345" r:id="rId44"/>
    <p:sldId id="340" r:id="rId45"/>
    <p:sldId id="327" r:id="rId46"/>
    <p:sldId id="328" r:id="rId47"/>
    <p:sldId id="343" r:id="rId48"/>
    <p:sldId id="344" r:id="rId49"/>
    <p:sldId id="353" r:id="rId50"/>
  </p:sldIdLst>
  <p:sldSz cx="9144000" cy="6858000" type="screen4x3"/>
  <p:notesSz cx="6858000" cy="9144000"/>
  <p:defaultTex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933">
          <p15:clr>
            <a:srgbClr val="A4A3A4"/>
          </p15:clr>
        </p15:guide>
        <p15:guide id="2" pos="2880">
          <p15:clr>
            <a:srgbClr val="A4A3A4"/>
          </p15:clr>
        </p15:guide>
        <p15:guide id="3" pos="1791">
          <p15:clr>
            <a:srgbClr val="A4A3A4"/>
          </p15:clr>
        </p15:guide>
        <p15:guide id="4" orient="horz" pos="3657">
          <p15:clr>
            <a:srgbClr val="A4A3A4"/>
          </p15:clr>
        </p15:guide>
        <p15:guide id="5" pos="106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Microsoft Office User" initials="Office [4]" lastIdx="1" clrIdx="3"/>
  <p:cmAuthor id="5" name="Microsoft Office User" initials="Office [5]" lastIdx="1" clrIdx="4"/>
  <p:cmAuthor id="6" name="Susan Leaper" initials="" lastIdx="2" clrIdx="5"/>
  <p:cmAuthor id="7" name="Microsoft Office User" initials="Office [8]" lastIdx="1" clrIdx="6"/>
  <p:cmAuthor id="8" name="Microsoft Office User" initials="Office [7]" lastIdx="1" clrIdx="7"/>
  <p:cmAuthor id="9" name="Microsoft Office User" initials="Office [9]" lastIdx="1" clrIdx="8"/>
  <p:cmAuthor id="10" name="Microsoft Office User" initials="Office [10]" lastIdx="1" clrIdx="9"/>
  <p:cmAuthor id="11" name="Microsoft Office User" initials="" lastIdx="1" clrIdx="10"/>
  <p:cmAuthor id="12" name="Unknown User1" initials="Unknown User1" lastIdx="1" clrIdx="11"/>
  <p:cmAuthor id="13" name="Unknown User2" initials="Unknown User2" lastIdx="1" clrIdx="12"/>
  <p:cmAuthor id="14" name="Chetna Somaiya" initials="CS" lastIdx="3" clrIdx="13">
    <p:extLst>
      <p:ext uri="{19B8F6BF-5375-455C-9EA6-DF929625EA0E}">
        <p15:presenceInfo xmlns:p15="http://schemas.microsoft.com/office/powerpoint/2012/main" userId="S::Chetna.Somaiya@pearson.com::beb44317-2430-4ffc-a211-c5eaf33a94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1551B-9FD3-4746-A3C1-B0D40BC4CD14}" v="5" dt="2023-08-23T14:37:44.193"/>
    <p1510:client id="{44BE55F7-A6E1-5F31-386E-C07407E76D61}" v="1" dt="2023-08-22T15:53:23.231"/>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6" autoAdjust="0"/>
    <p:restoredTop sz="95226" autoAdjust="0"/>
  </p:normalViewPr>
  <p:slideViewPr>
    <p:cSldViewPr>
      <p:cViewPr varScale="1">
        <p:scale>
          <a:sx n="162" d="100"/>
          <a:sy n="162" d="100"/>
        </p:scale>
        <p:origin x="1662" y="144"/>
      </p:cViewPr>
      <p:guideLst>
        <p:guide orient="horz" pos="1933"/>
        <p:guide pos="2880"/>
        <p:guide pos="1791"/>
        <p:guide orient="horz" pos="3657"/>
        <p:guide pos="1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Winser" userId="S::paul.winser@pearson.com::c3146a91-e6bd-4264-bd86-e164e04bc32d" providerId="AD" clId="Web-{44BE55F7-A6E1-5F31-386E-C07407E76D61}"/>
    <pc:docChg chg="modSld">
      <pc:chgData name="Paul Winser" userId="S::paul.winser@pearson.com::c3146a91-e6bd-4264-bd86-e164e04bc32d" providerId="AD" clId="Web-{44BE55F7-A6E1-5F31-386E-C07407E76D61}" dt="2023-08-22T15:53:23.231" v="0"/>
      <pc:docMkLst>
        <pc:docMk/>
      </pc:docMkLst>
      <pc:sldChg chg="delSp">
        <pc:chgData name="Paul Winser" userId="S::paul.winser@pearson.com::c3146a91-e6bd-4264-bd86-e164e04bc32d" providerId="AD" clId="Web-{44BE55F7-A6E1-5F31-386E-C07407E76D61}" dt="2023-08-22T15:53:23.231" v="0"/>
        <pc:sldMkLst>
          <pc:docMk/>
          <pc:sldMk cId="857197810" sldId="334"/>
        </pc:sldMkLst>
        <pc:spChg chg="del">
          <ac:chgData name="Paul Winser" userId="S::paul.winser@pearson.com::c3146a91-e6bd-4264-bd86-e164e04bc32d" providerId="AD" clId="Web-{44BE55F7-A6E1-5F31-386E-C07407E76D61}" dt="2023-08-22T15:53:23.231" v="0"/>
          <ac:spMkLst>
            <pc:docMk/>
            <pc:sldMk cId="857197810" sldId="334"/>
            <ac:spMk id="4" creationId="{F5449C81-0249-69C8-1BA4-AD17ECDCB1D4}"/>
          </ac:spMkLst>
        </pc:spChg>
      </pc:sldChg>
    </pc:docChg>
  </pc:docChgLst>
  <pc:docChgLst>
    <pc:chgData name="Paul Winser" userId="c3146a91-e6bd-4264-bd86-e164e04bc32d" providerId="ADAL" clId="{0671551B-9FD3-4746-A3C1-B0D40BC4CD14}"/>
    <pc:docChg chg="custSel addSld modSld sldOrd">
      <pc:chgData name="Paul Winser" userId="c3146a91-e6bd-4264-bd86-e164e04bc32d" providerId="ADAL" clId="{0671551B-9FD3-4746-A3C1-B0D40BC4CD14}" dt="2023-08-23T14:37:44.193" v="7"/>
      <pc:docMkLst>
        <pc:docMk/>
      </pc:docMkLst>
      <pc:sldChg chg="ord">
        <pc:chgData name="Paul Winser" userId="c3146a91-e6bd-4264-bd86-e164e04bc32d" providerId="ADAL" clId="{0671551B-9FD3-4746-A3C1-B0D40BC4CD14}" dt="2023-08-23T14:37:39.959" v="6" actId="20578"/>
        <pc:sldMkLst>
          <pc:docMk/>
          <pc:sldMk cId="96605525" sldId="344"/>
        </pc:sldMkLst>
      </pc:sldChg>
      <pc:sldChg chg="addSp delSp modSp new mod">
        <pc:chgData name="Paul Winser" userId="c3146a91-e6bd-4264-bd86-e164e04bc32d" providerId="ADAL" clId="{0671551B-9FD3-4746-A3C1-B0D40BC4CD14}" dt="2023-08-23T14:37:44.193" v="7"/>
        <pc:sldMkLst>
          <pc:docMk/>
          <pc:sldMk cId="1942457236" sldId="353"/>
        </pc:sldMkLst>
        <pc:spChg chg="del">
          <ac:chgData name="Paul Winser" userId="c3146a91-e6bd-4264-bd86-e164e04bc32d" providerId="ADAL" clId="{0671551B-9FD3-4746-A3C1-B0D40BC4CD14}" dt="2023-08-23T14:37:26.410" v="1" actId="478"/>
          <ac:spMkLst>
            <pc:docMk/>
            <pc:sldMk cId="1942457236" sldId="353"/>
            <ac:spMk id="2" creationId="{A843FAD0-578C-BB08-4E29-39C02A6D393C}"/>
          </ac:spMkLst>
        </pc:spChg>
        <pc:spChg chg="del">
          <ac:chgData name="Paul Winser" userId="c3146a91-e6bd-4264-bd86-e164e04bc32d" providerId="ADAL" clId="{0671551B-9FD3-4746-A3C1-B0D40BC4CD14}" dt="2023-08-23T14:37:27.484" v="2" actId="478"/>
          <ac:spMkLst>
            <pc:docMk/>
            <pc:sldMk cId="1942457236" sldId="353"/>
            <ac:spMk id="3" creationId="{13569205-9509-E1B7-68CF-304070F300F5}"/>
          </ac:spMkLst>
        </pc:spChg>
        <pc:spChg chg="del">
          <ac:chgData name="Paul Winser" userId="c3146a91-e6bd-4264-bd86-e164e04bc32d" providerId="ADAL" clId="{0671551B-9FD3-4746-A3C1-B0D40BC4CD14}" dt="2023-08-23T14:37:29.359" v="3" actId="478"/>
          <ac:spMkLst>
            <pc:docMk/>
            <pc:sldMk cId="1942457236" sldId="353"/>
            <ac:spMk id="4" creationId="{2F166E3D-37A5-FE00-53A3-672AEEE93829}"/>
          </ac:spMkLst>
        </pc:spChg>
        <pc:spChg chg="add mod">
          <ac:chgData name="Paul Winser" userId="c3146a91-e6bd-4264-bd86-e164e04bc32d" providerId="ADAL" clId="{0671551B-9FD3-4746-A3C1-B0D40BC4CD14}" dt="2023-08-23T14:37:33.784" v="4"/>
          <ac:spMkLst>
            <pc:docMk/>
            <pc:sldMk cId="1942457236" sldId="353"/>
            <ac:spMk id="5" creationId="{B06052D0-4776-947D-1A31-AEF66D74735F}"/>
          </ac:spMkLst>
        </pc:spChg>
        <pc:spChg chg="add mod">
          <ac:chgData name="Paul Winser" userId="c3146a91-e6bd-4264-bd86-e164e04bc32d" providerId="ADAL" clId="{0671551B-9FD3-4746-A3C1-B0D40BC4CD14}" dt="2023-08-23T14:37:37.493" v="5"/>
          <ac:spMkLst>
            <pc:docMk/>
            <pc:sldMk cId="1942457236" sldId="353"/>
            <ac:spMk id="6" creationId="{A21F7710-280E-F9E1-DD0F-99DA2098D2B6}"/>
          </ac:spMkLst>
        </pc:spChg>
        <pc:spChg chg="add mod">
          <ac:chgData name="Paul Winser" userId="c3146a91-e6bd-4264-bd86-e164e04bc32d" providerId="ADAL" clId="{0671551B-9FD3-4746-A3C1-B0D40BC4CD14}" dt="2023-08-23T14:37:44.193" v="7"/>
          <ac:spMkLst>
            <pc:docMk/>
            <pc:sldMk cId="1942457236" sldId="353"/>
            <ac:spMk id="7" creationId="{0A9C07FC-61D7-45B8-50FB-ACBB9842BA51}"/>
          </ac:spMkLst>
        </pc:spChg>
      </pc:sldChg>
    </pc:docChg>
  </pc:docChgLst>
  <pc:docChgLst>
    <pc:chgData name="Paul Winser" userId="c3146a91-e6bd-4264-bd86-e164e04bc32d" providerId="ADAL" clId="{4F7DA79D-9C0C-4B05-931F-D80C56363028}"/>
    <pc:docChg chg="custSel modSld modMainMaster">
      <pc:chgData name="Paul Winser" userId="c3146a91-e6bd-4264-bd86-e164e04bc32d" providerId="ADAL" clId="{4F7DA79D-9C0C-4B05-931F-D80C56363028}" dt="2023-08-21T17:01:35.847" v="60" actId="1076"/>
      <pc:docMkLst>
        <pc:docMk/>
      </pc:docMkLst>
      <pc:sldChg chg="addSp modSp">
        <pc:chgData name="Paul Winser" userId="c3146a91-e6bd-4264-bd86-e164e04bc32d" providerId="ADAL" clId="{4F7DA79D-9C0C-4B05-931F-D80C56363028}" dt="2023-08-21T16:59:09.707" v="2"/>
        <pc:sldMkLst>
          <pc:docMk/>
          <pc:sldMk cId="0" sldId="310"/>
        </pc:sldMkLst>
        <pc:spChg chg="add mod">
          <ac:chgData name="Paul Winser" userId="c3146a91-e6bd-4264-bd86-e164e04bc32d" providerId="ADAL" clId="{4F7DA79D-9C0C-4B05-931F-D80C56363028}" dt="2023-08-21T16:59:09.707" v="2"/>
          <ac:spMkLst>
            <pc:docMk/>
            <pc:sldMk cId="0" sldId="310"/>
            <ac:spMk id="3" creationId="{6B1D861E-CA5B-5208-AC36-7A543DCA71A1}"/>
          </ac:spMkLst>
        </pc:spChg>
      </pc:sldChg>
      <pc:sldChg chg="addSp modSp">
        <pc:chgData name="Paul Winser" userId="c3146a91-e6bd-4264-bd86-e164e04bc32d" providerId="ADAL" clId="{4F7DA79D-9C0C-4B05-931F-D80C56363028}" dt="2023-08-21T16:59:10.717" v="3"/>
        <pc:sldMkLst>
          <pc:docMk/>
          <pc:sldMk cId="0" sldId="311"/>
        </pc:sldMkLst>
        <pc:spChg chg="add mod">
          <ac:chgData name="Paul Winser" userId="c3146a91-e6bd-4264-bd86-e164e04bc32d" providerId="ADAL" clId="{4F7DA79D-9C0C-4B05-931F-D80C56363028}" dt="2023-08-21T16:59:10.717" v="3"/>
          <ac:spMkLst>
            <pc:docMk/>
            <pc:sldMk cId="0" sldId="311"/>
            <ac:spMk id="2" creationId="{BA04BAF9-9698-A99D-146F-136A58DE8081}"/>
          </ac:spMkLst>
        </pc:spChg>
      </pc:sldChg>
      <pc:sldChg chg="addSp modSp">
        <pc:chgData name="Paul Winser" userId="c3146a91-e6bd-4264-bd86-e164e04bc32d" providerId="ADAL" clId="{4F7DA79D-9C0C-4B05-931F-D80C56363028}" dt="2023-08-21T16:59:11.471" v="4"/>
        <pc:sldMkLst>
          <pc:docMk/>
          <pc:sldMk cId="0" sldId="312"/>
        </pc:sldMkLst>
        <pc:spChg chg="add mod">
          <ac:chgData name="Paul Winser" userId="c3146a91-e6bd-4264-bd86-e164e04bc32d" providerId="ADAL" clId="{4F7DA79D-9C0C-4B05-931F-D80C56363028}" dt="2023-08-21T16:59:11.471" v="4"/>
          <ac:spMkLst>
            <pc:docMk/>
            <pc:sldMk cId="0" sldId="312"/>
            <ac:spMk id="2" creationId="{647C77F2-4667-5568-4501-C32701915FC5}"/>
          </ac:spMkLst>
        </pc:spChg>
      </pc:sldChg>
      <pc:sldChg chg="addSp modSp">
        <pc:chgData name="Paul Winser" userId="c3146a91-e6bd-4264-bd86-e164e04bc32d" providerId="ADAL" clId="{4F7DA79D-9C0C-4B05-931F-D80C56363028}" dt="2023-08-21T16:59:12.717" v="5"/>
        <pc:sldMkLst>
          <pc:docMk/>
          <pc:sldMk cId="0" sldId="313"/>
        </pc:sldMkLst>
        <pc:spChg chg="add mod">
          <ac:chgData name="Paul Winser" userId="c3146a91-e6bd-4264-bd86-e164e04bc32d" providerId="ADAL" clId="{4F7DA79D-9C0C-4B05-931F-D80C56363028}" dt="2023-08-21T16:59:12.717" v="5"/>
          <ac:spMkLst>
            <pc:docMk/>
            <pc:sldMk cId="0" sldId="313"/>
            <ac:spMk id="2" creationId="{57D8950E-60AA-AFBB-87BF-5E3CED81D3B5}"/>
          </ac:spMkLst>
        </pc:spChg>
      </pc:sldChg>
      <pc:sldChg chg="addSp modSp">
        <pc:chgData name="Paul Winser" userId="c3146a91-e6bd-4264-bd86-e164e04bc32d" providerId="ADAL" clId="{4F7DA79D-9C0C-4B05-931F-D80C56363028}" dt="2023-08-21T16:59:13.876" v="6"/>
        <pc:sldMkLst>
          <pc:docMk/>
          <pc:sldMk cId="4132703115" sldId="314"/>
        </pc:sldMkLst>
        <pc:spChg chg="add mod">
          <ac:chgData name="Paul Winser" userId="c3146a91-e6bd-4264-bd86-e164e04bc32d" providerId="ADAL" clId="{4F7DA79D-9C0C-4B05-931F-D80C56363028}" dt="2023-08-21T16:59:13.876" v="6"/>
          <ac:spMkLst>
            <pc:docMk/>
            <pc:sldMk cId="4132703115" sldId="314"/>
            <ac:spMk id="2" creationId="{7C2BBC31-DAD8-EEA5-2AAF-2DD900DB9C28}"/>
          </ac:spMkLst>
        </pc:spChg>
      </pc:sldChg>
      <pc:sldChg chg="addSp modSp">
        <pc:chgData name="Paul Winser" userId="c3146a91-e6bd-4264-bd86-e164e04bc32d" providerId="ADAL" clId="{4F7DA79D-9C0C-4B05-931F-D80C56363028}" dt="2023-08-21T16:59:14.565" v="7"/>
        <pc:sldMkLst>
          <pc:docMk/>
          <pc:sldMk cId="3388641692" sldId="315"/>
        </pc:sldMkLst>
        <pc:spChg chg="add mod">
          <ac:chgData name="Paul Winser" userId="c3146a91-e6bd-4264-bd86-e164e04bc32d" providerId="ADAL" clId="{4F7DA79D-9C0C-4B05-931F-D80C56363028}" dt="2023-08-21T16:59:14.565" v="7"/>
          <ac:spMkLst>
            <pc:docMk/>
            <pc:sldMk cId="3388641692" sldId="315"/>
            <ac:spMk id="4" creationId="{5EA751F6-00AB-2B3D-23FE-4E828504F1D8}"/>
          </ac:spMkLst>
        </pc:spChg>
      </pc:sldChg>
      <pc:sldChg chg="addSp modSp">
        <pc:chgData name="Paul Winser" userId="c3146a91-e6bd-4264-bd86-e164e04bc32d" providerId="ADAL" clId="{4F7DA79D-9C0C-4B05-931F-D80C56363028}" dt="2023-08-21T16:59:15.788" v="8"/>
        <pc:sldMkLst>
          <pc:docMk/>
          <pc:sldMk cId="3481268262" sldId="316"/>
        </pc:sldMkLst>
        <pc:spChg chg="add mod">
          <ac:chgData name="Paul Winser" userId="c3146a91-e6bd-4264-bd86-e164e04bc32d" providerId="ADAL" clId="{4F7DA79D-9C0C-4B05-931F-D80C56363028}" dt="2023-08-21T16:59:15.788" v="8"/>
          <ac:spMkLst>
            <pc:docMk/>
            <pc:sldMk cId="3481268262" sldId="316"/>
            <ac:spMk id="4" creationId="{074113EE-A499-BF49-3265-8EE4F0720F5F}"/>
          </ac:spMkLst>
        </pc:spChg>
      </pc:sldChg>
      <pc:sldChg chg="addSp modSp">
        <pc:chgData name="Paul Winser" userId="c3146a91-e6bd-4264-bd86-e164e04bc32d" providerId="ADAL" clId="{4F7DA79D-9C0C-4B05-931F-D80C56363028}" dt="2023-08-21T16:59:16.958" v="9"/>
        <pc:sldMkLst>
          <pc:docMk/>
          <pc:sldMk cId="3682738542" sldId="317"/>
        </pc:sldMkLst>
        <pc:spChg chg="add mod">
          <ac:chgData name="Paul Winser" userId="c3146a91-e6bd-4264-bd86-e164e04bc32d" providerId="ADAL" clId="{4F7DA79D-9C0C-4B05-931F-D80C56363028}" dt="2023-08-21T16:59:16.958" v="9"/>
          <ac:spMkLst>
            <pc:docMk/>
            <pc:sldMk cId="3682738542" sldId="317"/>
            <ac:spMk id="7" creationId="{02723F82-4990-AEF0-E653-718E3505722B}"/>
          </ac:spMkLst>
        </pc:spChg>
      </pc:sldChg>
      <pc:sldChg chg="addSp modSp">
        <pc:chgData name="Paul Winser" userId="c3146a91-e6bd-4264-bd86-e164e04bc32d" providerId="ADAL" clId="{4F7DA79D-9C0C-4B05-931F-D80C56363028}" dt="2023-08-21T16:59:18.248" v="10"/>
        <pc:sldMkLst>
          <pc:docMk/>
          <pc:sldMk cId="1501612057" sldId="318"/>
        </pc:sldMkLst>
        <pc:spChg chg="add mod">
          <ac:chgData name="Paul Winser" userId="c3146a91-e6bd-4264-bd86-e164e04bc32d" providerId="ADAL" clId="{4F7DA79D-9C0C-4B05-931F-D80C56363028}" dt="2023-08-21T16:59:18.248" v="10"/>
          <ac:spMkLst>
            <pc:docMk/>
            <pc:sldMk cId="1501612057" sldId="318"/>
            <ac:spMk id="4" creationId="{FF8F4721-C123-ADCE-F31C-836FF07C27ED}"/>
          </ac:spMkLst>
        </pc:spChg>
      </pc:sldChg>
      <pc:sldChg chg="addSp modSp">
        <pc:chgData name="Paul Winser" userId="c3146a91-e6bd-4264-bd86-e164e04bc32d" providerId="ADAL" clId="{4F7DA79D-9C0C-4B05-931F-D80C56363028}" dt="2023-08-21T16:59:18.783" v="11"/>
        <pc:sldMkLst>
          <pc:docMk/>
          <pc:sldMk cId="362500947" sldId="319"/>
        </pc:sldMkLst>
        <pc:spChg chg="add mod">
          <ac:chgData name="Paul Winser" userId="c3146a91-e6bd-4264-bd86-e164e04bc32d" providerId="ADAL" clId="{4F7DA79D-9C0C-4B05-931F-D80C56363028}" dt="2023-08-21T16:59:18.783" v="11"/>
          <ac:spMkLst>
            <pc:docMk/>
            <pc:sldMk cId="362500947" sldId="319"/>
            <ac:spMk id="4" creationId="{2DFE8DE7-E624-CA05-D860-75064BD1C92E}"/>
          </ac:spMkLst>
        </pc:spChg>
      </pc:sldChg>
      <pc:sldChg chg="addSp modSp">
        <pc:chgData name="Paul Winser" userId="c3146a91-e6bd-4264-bd86-e164e04bc32d" providerId="ADAL" clId="{4F7DA79D-9C0C-4B05-931F-D80C56363028}" dt="2023-08-21T16:59:20.119" v="12"/>
        <pc:sldMkLst>
          <pc:docMk/>
          <pc:sldMk cId="3359444627" sldId="320"/>
        </pc:sldMkLst>
        <pc:spChg chg="add mod">
          <ac:chgData name="Paul Winser" userId="c3146a91-e6bd-4264-bd86-e164e04bc32d" providerId="ADAL" clId="{4F7DA79D-9C0C-4B05-931F-D80C56363028}" dt="2023-08-21T16:59:20.119" v="12"/>
          <ac:spMkLst>
            <pc:docMk/>
            <pc:sldMk cId="3359444627" sldId="320"/>
            <ac:spMk id="9" creationId="{4FBE435D-C67D-E7F8-BFB7-B1DE3403B75E}"/>
          </ac:spMkLst>
        </pc:spChg>
      </pc:sldChg>
      <pc:sldChg chg="addSp delSp modSp">
        <pc:chgData name="Paul Winser" userId="c3146a91-e6bd-4264-bd86-e164e04bc32d" providerId="ADAL" clId="{4F7DA79D-9C0C-4B05-931F-D80C56363028}" dt="2023-08-21T17:00:24.534" v="45" actId="1076"/>
        <pc:sldMkLst>
          <pc:docMk/>
          <pc:sldMk cId="4274972181" sldId="321"/>
        </pc:sldMkLst>
        <pc:spChg chg="add mod">
          <ac:chgData name="Paul Winser" userId="c3146a91-e6bd-4264-bd86-e164e04bc32d" providerId="ADAL" clId="{4F7DA79D-9C0C-4B05-931F-D80C56363028}" dt="2023-08-21T16:59:26.561" v="18"/>
          <ac:spMkLst>
            <pc:docMk/>
            <pc:sldMk cId="4274972181" sldId="321"/>
            <ac:spMk id="4" creationId="{BAD43F05-D344-2C36-5234-4E002DF844C1}"/>
          </ac:spMkLst>
        </pc:spChg>
        <pc:spChg chg="add mod">
          <ac:chgData name="Paul Winser" userId="c3146a91-e6bd-4264-bd86-e164e04bc32d" providerId="ADAL" clId="{4F7DA79D-9C0C-4B05-931F-D80C56363028}" dt="2023-08-21T17:00:16.430" v="41" actId="478"/>
          <ac:spMkLst>
            <pc:docMk/>
            <pc:sldMk cId="4274972181" sldId="321"/>
            <ac:spMk id="6" creationId="{7E3867FF-28DF-881D-1713-36274748292D}"/>
          </ac:spMkLst>
        </pc:spChg>
        <pc:picChg chg="add mod">
          <ac:chgData name="Paul Winser" userId="c3146a91-e6bd-4264-bd86-e164e04bc32d" providerId="ADAL" clId="{4F7DA79D-9C0C-4B05-931F-D80C56363028}" dt="2023-08-21T17:00:24.534" v="45" actId="1076"/>
          <ac:picMkLst>
            <pc:docMk/>
            <pc:sldMk cId="4274972181" sldId="321"/>
            <ac:picMk id="7" creationId="{E41020FE-2C52-2DC7-EE30-5480E0C56561}"/>
          </ac:picMkLst>
        </pc:picChg>
        <pc:picChg chg="del mod">
          <ac:chgData name="Paul Winser" userId="c3146a91-e6bd-4264-bd86-e164e04bc32d" providerId="ADAL" clId="{4F7DA79D-9C0C-4B05-931F-D80C56363028}" dt="2023-08-21T17:00:16.430" v="41" actId="478"/>
          <ac:picMkLst>
            <pc:docMk/>
            <pc:sldMk cId="4274972181" sldId="321"/>
            <ac:picMk id="9" creationId="{9716DDE1-ABE2-B352-CF48-3D3E8F524537}"/>
          </ac:picMkLst>
        </pc:picChg>
      </pc:sldChg>
      <pc:sldChg chg="addSp delSp modSp">
        <pc:chgData name="Paul Winser" userId="c3146a91-e6bd-4264-bd86-e164e04bc32d" providerId="ADAL" clId="{4F7DA79D-9C0C-4B05-931F-D80C56363028}" dt="2023-08-21T16:59:35.041" v="23"/>
        <pc:sldMkLst>
          <pc:docMk/>
          <pc:sldMk cId="368198451" sldId="322"/>
        </pc:sldMkLst>
        <pc:spChg chg="add mod">
          <ac:chgData name="Paul Winser" userId="c3146a91-e6bd-4264-bd86-e164e04bc32d" providerId="ADAL" clId="{4F7DA79D-9C0C-4B05-931F-D80C56363028}" dt="2023-08-21T16:59:30.438" v="21"/>
          <ac:spMkLst>
            <pc:docMk/>
            <pc:sldMk cId="368198451" sldId="322"/>
            <ac:spMk id="4" creationId="{D482DE63-0731-431D-FCE6-E8D793D4F4ED}"/>
          </ac:spMkLst>
        </pc:spChg>
        <pc:spChg chg="add del mod">
          <ac:chgData name="Paul Winser" userId="c3146a91-e6bd-4264-bd86-e164e04bc32d" providerId="ADAL" clId="{4F7DA79D-9C0C-4B05-931F-D80C56363028}" dt="2023-08-21T16:59:35.041" v="23"/>
          <ac:spMkLst>
            <pc:docMk/>
            <pc:sldMk cId="368198451" sldId="322"/>
            <ac:spMk id="5" creationId="{2A7CBE7E-A7BF-FEFA-8BAE-EEBD6DD3ED6C}"/>
          </ac:spMkLst>
        </pc:spChg>
      </pc:sldChg>
      <pc:sldChg chg="addSp modSp">
        <pc:chgData name="Paul Winser" userId="c3146a91-e6bd-4264-bd86-e164e04bc32d" providerId="ADAL" clId="{4F7DA79D-9C0C-4B05-931F-D80C56363028}" dt="2023-08-21T16:59:38.119" v="25"/>
        <pc:sldMkLst>
          <pc:docMk/>
          <pc:sldMk cId="4028654740" sldId="323"/>
        </pc:sldMkLst>
        <pc:spChg chg="add mod">
          <ac:chgData name="Paul Winser" userId="c3146a91-e6bd-4264-bd86-e164e04bc32d" providerId="ADAL" clId="{4F7DA79D-9C0C-4B05-931F-D80C56363028}" dt="2023-08-21T16:59:38.119" v="25"/>
          <ac:spMkLst>
            <pc:docMk/>
            <pc:sldMk cId="4028654740" sldId="323"/>
            <ac:spMk id="4" creationId="{FCC49B28-AD3E-CF2E-80B3-6D30A5F4409D}"/>
          </ac:spMkLst>
        </pc:spChg>
      </pc:sldChg>
      <pc:sldChg chg="addSp modSp">
        <pc:chgData name="Paul Winser" userId="c3146a91-e6bd-4264-bd86-e164e04bc32d" providerId="ADAL" clId="{4F7DA79D-9C0C-4B05-931F-D80C56363028}" dt="2023-08-21T16:59:40.704" v="27"/>
        <pc:sldMkLst>
          <pc:docMk/>
          <pc:sldMk cId="3543092539" sldId="324"/>
        </pc:sldMkLst>
        <pc:spChg chg="add mod">
          <ac:chgData name="Paul Winser" userId="c3146a91-e6bd-4264-bd86-e164e04bc32d" providerId="ADAL" clId="{4F7DA79D-9C0C-4B05-931F-D80C56363028}" dt="2023-08-21T16:59:40.704" v="27"/>
          <ac:spMkLst>
            <pc:docMk/>
            <pc:sldMk cId="3543092539" sldId="324"/>
            <ac:spMk id="4" creationId="{C4194C90-1F48-75EB-F574-9096FDACB96F}"/>
          </ac:spMkLst>
        </pc:spChg>
      </pc:sldChg>
      <pc:sldChg chg="addSp modSp">
        <pc:chgData name="Paul Winser" userId="c3146a91-e6bd-4264-bd86-e164e04bc32d" providerId="ADAL" clId="{4F7DA79D-9C0C-4B05-931F-D80C56363028}" dt="2023-08-21T16:59:44.363" v="31"/>
        <pc:sldMkLst>
          <pc:docMk/>
          <pc:sldMk cId="3985718992" sldId="325"/>
        </pc:sldMkLst>
        <pc:spChg chg="add mod">
          <ac:chgData name="Paul Winser" userId="c3146a91-e6bd-4264-bd86-e164e04bc32d" providerId="ADAL" clId="{4F7DA79D-9C0C-4B05-931F-D80C56363028}" dt="2023-08-21T16:59:44.363" v="31"/>
          <ac:spMkLst>
            <pc:docMk/>
            <pc:sldMk cId="3985718992" sldId="325"/>
            <ac:spMk id="4" creationId="{597FB8CA-0420-26FC-08DD-808BD7C3873D}"/>
          </ac:spMkLst>
        </pc:spChg>
      </pc:sldChg>
      <pc:sldChg chg="addSp delSp modSp mod">
        <pc:chgData name="Paul Winser" userId="c3146a91-e6bd-4264-bd86-e164e04bc32d" providerId="ADAL" clId="{4F7DA79D-9C0C-4B05-931F-D80C56363028}" dt="2023-08-21T17:00:46.990" v="50"/>
        <pc:sldMkLst>
          <pc:docMk/>
          <pc:sldMk cId="2109876607" sldId="326"/>
        </pc:sldMkLst>
        <pc:spChg chg="add mod">
          <ac:chgData name="Paul Winser" userId="c3146a91-e6bd-4264-bd86-e164e04bc32d" providerId="ADAL" clId="{4F7DA79D-9C0C-4B05-931F-D80C56363028}" dt="2023-08-21T16:59:42.341" v="29"/>
          <ac:spMkLst>
            <pc:docMk/>
            <pc:sldMk cId="2109876607" sldId="326"/>
            <ac:spMk id="3" creationId="{B824BE41-F922-371A-8922-2E8A1DB68D48}"/>
          </ac:spMkLst>
        </pc:spChg>
        <pc:picChg chg="add mod">
          <ac:chgData name="Paul Winser" userId="c3146a91-e6bd-4264-bd86-e164e04bc32d" providerId="ADAL" clId="{4F7DA79D-9C0C-4B05-931F-D80C56363028}" dt="2023-08-21T17:00:46.990" v="50"/>
          <ac:picMkLst>
            <pc:docMk/>
            <pc:sldMk cId="2109876607" sldId="326"/>
            <ac:picMk id="4" creationId="{4EA102A2-D202-4A38-C53A-5B3F22EF19A2}"/>
          </ac:picMkLst>
        </pc:picChg>
        <pc:picChg chg="del">
          <ac:chgData name="Paul Winser" userId="c3146a91-e6bd-4264-bd86-e164e04bc32d" providerId="ADAL" clId="{4F7DA79D-9C0C-4B05-931F-D80C56363028}" dt="2023-08-21T17:00:46.758" v="49" actId="478"/>
          <ac:picMkLst>
            <pc:docMk/>
            <pc:sldMk cId="2109876607" sldId="326"/>
            <ac:picMk id="7" creationId="{01E2F202-60EC-CAE5-0D4A-BE2BCF08F1B4}"/>
          </ac:picMkLst>
        </pc:picChg>
      </pc:sldChg>
      <pc:sldChg chg="addSp modSp">
        <pc:chgData name="Paul Winser" userId="c3146a91-e6bd-4264-bd86-e164e04bc32d" providerId="ADAL" clId="{4F7DA79D-9C0C-4B05-931F-D80C56363028}" dt="2023-08-21T16:59:49.238" v="36"/>
        <pc:sldMkLst>
          <pc:docMk/>
          <pc:sldMk cId="357035389" sldId="327"/>
        </pc:sldMkLst>
        <pc:spChg chg="add mod">
          <ac:chgData name="Paul Winser" userId="c3146a91-e6bd-4264-bd86-e164e04bc32d" providerId="ADAL" clId="{4F7DA79D-9C0C-4B05-931F-D80C56363028}" dt="2023-08-21T16:59:49.238" v="36"/>
          <ac:spMkLst>
            <pc:docMk/>
            <pc:sldMk cId="357035389" sldId="327"/>
            <ac:spMk id="4" creationId="{F7DF0B09-6E18-62F8-F612-5EE7C6D18805}"/>
          </ac:spMkLst>
        </pc:spChg>
      </pc:sldChg>
      <pc:sldChg chg="addSp delSp modSp mod">
        <pc:chgData name="Paul Winser" userId="c3146a91-e6bd-4264-bd86-e164e04bc32d" providerId="ADAL" clId="{4F7DA79D-9C0C-4B05-931F-D80C56363028}" dt="2023-08-21T17:01:35.847" v="60" actId="1076"/>
        <pc:sldMkLst>
          <pc:docMk/>
          <pc:sldMk cId="3178032804" sldId="328"/>
        </pc:sldMkLst>
        <pc:spChg chg="add mod">
          <ac:chgData name="Paul Winser" userId="c3146a91-e6bd-4264-bd86-e164e04bc32d" providerId="ADAL" clId="{4F7DA79D-9C0C-4B05-931F-D80C56363028}" dt="2023-08-21T16:59:49.787" v="37"/>
          <ac:spMkLst>
            <pc:docMk/>
            <pc:sldMk cId="3178032804" sldId="328"/>
            <ac:spMk id="6" creationId="{24FE8EA8-0B1B-9D25-C210-28BF249A642D}"/>
          </ac:spMkLst>
        </pc:spChg>
        <pc:picChg chg="add mod ord">
          <ac:chgData name="Paul Winser" userId="c3146a91-e6bd-4264-bd86-e164e04bc32d" providerId="ADAL" clId="{4F7DA79D-9C0C-4B05-931F-D80C56363028}" dt="2023-08-21T17:01:35.847" v="60" actId="1076"/>
          <ac:picMkLst>
            <pc:docMk/>
            <pc:sldMk cId="3178032804" sldId="328"/>
            <ac:picMk id="7" creationId="{30558855-1949-9E90-E04B-E58476EFC045}"/>
          </ac:picMkLst>
        </pc:picChg>
        <pc:picChg chg="del">
          <ac:chgData name="Paul Winser" userId="c3146a91-e6bd-4264-bd86-e164e04bc32d" providerId="ADAL" clId="{4F7DA79D-9C0C-4B05-931F-D80C56363028}" dt="2023-08-21T17:01:30.405" v="57" actId="478"/>
          <ac:picMkLst>
            <pc:docMk/>
            <pc:sldMk cId="3178032804" sldId="328"/>
            <ac:picMk id="9" creationId="{B0BC864E-5A50-756F-7A0D-5A2580637FE2}"/>
          </ac:picMkLst>
        </pc:picChg>
      </pc:sldChg>
      <pc:sldChg chg="addSp delSp modSp">
        <pc:chgData name="Paul Winser" userId="c3146a91-e6bd-4264-bd86-e164e04bc32d" providerId="ADAL" clId="{4F7DA79D-9C0C-4B05-931F-D80C56363028}" dt="2023-08-21T17:00:38.902" v="48" actId="1076"/>
        <pc:sldMkLst>
          <pc:docMk/>
          <pc:sldMk cId="857197810" sldId="334"/>
        </pc:sldMkLst>
        <pc:spChg chg="add mod">
          <ac:chgData name="Paul Winser" userId="c3146a91-e6bd-4264-bd86-e164e04bc32d" providerId="ADAL" clId="{4F7DA79D-9C0C-4B05-931F-D80C56363028}" dt="2023-08-21T16:59:39.467" v="26"/>
          <ac:spMkLst>
            <pc:docMk/>
            <pc:sldMk cId="857197810" sldId="334"/>
            <ac:spMk id="3" creationId="{7147CD70-201F-7576-9EE7-584DFFD32F86}"/>
          </ac:spMkLst>
        </pc:spChg>
        <pc:spChg chg="add mod">
          <ac:chgData name="Paul Winser" userId="c3146a91-e6bd-4264-bd86-e164e04bc32d" providerId="ADAL" clId="{4F7DA79D-9C0C-4B05-931F-D80C56363028}" dt="2023-08-21T17:00:36.777" v="46" actId="478"/>
          <ac:spMkLst>
            <pc:docMk/>
            <pc:sldMk cId="857197810" sldId="334"/>
            <ac:spMk id="4" creationId="{F5449C81-0249-69C8-1BA4-AD17ECDCB1D4}"/>
          </ac:spMkLst>
        </pc:spChg>
        <pc:picChg chg="add mod">
          <ac:chgData name="Paul Winser" userId="c3146a91-e6bd-4264-bd86-e164e04bc32d" providerId="ADAL" clId="{4F7DA79D-9C0C-4B05-931F-D80C56363028}" dt="2023-08-21T17:00:38.902" v="48" actId="1076"/>
          <ac:picMkLst>
            <pc:docMk/>
            <pc:sldMk cId="857197810" sldId="334"/>
            <ac:picMk id="5" creationId="{47B9FB0B-CF29-75CF-F332-07ABFA63FC27}"/>
          </ac:picMkLst>
        </pc:picChg>
        <pc:picChg chg="del">
          <ac:chgData name="Paul Winser" userId="c3146a91-e6bd-4264-bd86-e164e04bc32d" providerId="ADAL" clId="{4F7DA79D-9C0C-4B05-931F-D80C56363028}" dt="2023-08-21T17:00:36.777" v="46" actId="478"/>
          <ac:picMkLst>
            <pc:docMk/>
            <pc:sldMk cId="857197810" sldId="334"/>
            <ac:picMk id="8" creationId="{6583C197-80FD-8F1C-B657-69248F418469}"/>
          </ac:picMkLst>
        </pc:picChg>
      </pc:sldChg>
      <pc:sldChg chg="addSp modSp">
        <pc:chgData name="Paul Winser" userId="c3146a91-e6bd-4264-bd86-e164e04bc32d" providerId="ADAL" clId="{4F7DA79D-9C0C-4B05-931F-D80C56363028}" dt="2023-08-21T16:59:45.397" v="32"/>
        <pc:sldMkLst>
          <pc:docMk/>
          <pc:sldMk cId="1585246665" sldId="335"/>
        </pc:sldMkLst>
        <pc:spChg chg="add mod">
          <ac:chgData name="Paul Winser" userId="c3146a91-e6bd-4264-bd86-e164e04bc32d" providerId="ADAL" clId="{4F7DA79D-9C0C-4B05-931F-D80C56363028}" dt="2023-08-21T16:59:45.397" v="32"/>
          <ac:spMkLst>
            <pc:docMk/>
            <pc:sldMk cId="1585246665" sldId="335"/>
            <ac:spMk id="4" creationId="{0ECB7F73-C77F-27A3-5E84-A362B1A830B4}"/>
          </ac:spMkLst>
        </pc:spChg>
      </pc:sldChg>
      <pc:sldChg chg="addSp modSp">
        <pc:chgData name="Paul Winser" userId="c3146a91-e6bd-4264-bd86-e164e04bc32d" providerId="ADAL" clId="{4F7DA79D-9C0C-4B05-931F-D80C56363028}" dt="2023-08-21T16:59:45.842" v="33"/>
        <pc:sldMkLst>
          <pc:docMk/>
          <pc:sldMk cId="538076459" sldId="337"/>
        </pc:sldMkLst>
        <pc:spChg chg="add mod">
          <ac:chgData name="Paul Winser" userId="c3146a91-e6bd-4264-bd86-e164e04bc32d" providerId="ADAL" clId="{4F7DA79D-9C0C-4B05-931F-D80C56363028}" dt="2023-08-21T16:59:45.842" v="33"/>
          <ac:spMkLst>
            <pc:docMk/>
            <pc:sldMk cId="538076459" sldId="337"/>
            <ac:spMk id="4" creationId="{F47BE1A6-FBD8-402A-3022-280C68287B4A}"/>
          </ac:spMkLst>
        </pc:spChg>
      </pc:sldChg>
      <pc:sldChg chg="addSp modSp">
        <pc:chgData name="Paul Winser" userId="c3146a91-e6bd-4264-bd86-e164e04bc32d" providerId="ADAL" clId="{4F7DA79D-9C0C-4B05-931F-D80C56363028}" dt="2023-08-21T16:59:41.814" v="28"/>
        <pc:sldMkLst>
          <pc:docMk/>
          <pc:sldMk cId="1833750210" sldId="339"/>
        </pc:sldMkLst>
        <pc:spChg chg="add mod">
          <ac:chgData name="Paul Winser" userId="c3146a91-e6bd-4264-bd86-e164e04bc32d" providerId="ADAL" clId="{4F7DA79D-9C0C-4B05-931F-D80C56363028}" dt="2023-08-21T16:59:41.814" v="28"/>
          <ac:spMkLst>
            <pc:docMk/>
            <pc:sldMk cId="1833750210" sldId="339"/>
            <ac:spMk id="4" creationId="{C793CEAE-7C9D-0399-8AC9-F55FAB8F7C0C}"/>
          </ac:spMkLst>
        </pc:spChg>
      </pc:sldChg>
      <pc:sldChg chg="addSp delSp modSp">
        <pc:chgData name="Paul Winser" userId="c3146a91-e6bd-4264-bd86-e164e04bc32d" providerId="ADAL" clId="{4F7DA79D-9C0C-4B05-931F-D80C56363028}" dt="2023-08-21T17:01:20.542" v="56" actId="1076"/>
        <pc:sldMkLst>
          <pc:docMk/>
          <pc:sldMk cId="3597461440" sldId="340"/>
        </pc:sldMkLst>
        <pc:spChg chg="add mod">
          <ac:chgData name="Paul Winser" userId="c3146a91-e6bd-4264-bd86-e164e04bc32d" providerId="ADAL" clId="{4F7DA79D-9C0C-4B05-931F-D80C56363028}" dt="2023-08-21T16:59:47.620" v="35"/>
          <ac:spMkLst>
            <pc:docMk/>
            <pc:sldMk cId="3597461440" sldId="340"/>
            <ac:spMk id="4" creationId="{6DD73B63-5E3F-4CD2-C576-DD966B3ACABA}"/>
          </ac:spMkLst>
        </pc:spChg>
        <pc:spChg chg="add del mod">
          <ac:chgData name="Paul Winser" userId="c3146a91-e6bd-4264-bd86-e164e04bc32d" providerId="ADAL" clId="{4F7DA79D-9C0C-4B05-931F-D80C56363028}" dt="2023-08-21T17:01:13.592" v="53" actId="478"/>
          <ac:spMkLst>
            <pc:docMk/>
            <pc:sldMk cId="3597461440" sldId="340"/>
            <ac:spMk id="6" creationId="{63EE41AE-69F4-0D07-7525-1EE87E246A2C}"/>
          </ac:spMkLst>
        </pc:spChg>
        <pc:picChg chg="add mod">
          <ac:chgData name="Paul Winser" userId="c3146a91-e6bd-4264-bd86-e164e04bc32d" providerId="ADAL" clId="{4F7DA79D-9C0C-4B05-931F-D80C56363028}" dt="2023-08-21T17:01:20.542" v="56" actId="1076"/>
          <ac:picMkLst>
            <pc:docMk/>
            <pc:sldMk cId="3597461440" sldId="340"/>
            <ac:picMk id="7" creationId="{34DC3AED-CD90-74A9-981C-457871895C39}"/>
          </ac:picMkLst>
        </pc:picChg>
        <pc:picChg chg="del">
          <ac:chgData name="Paul Winser" userId="c3146a91-e6bd-4264-bd86-e164e04bc32d" providerId="ADAL" clId="{4F7DA79D-9C0C-4B05-931F-D80C56363028}" dt="2023-08-21T17:01:09.575" v="51" actId="478"/>
          <ac:picMkLst>
            <pc:docMk/>
            <pc:sldMk cId="3597461440" sldId="340"/>
            <ac:picMk id="9" creationId="{9716DDE1-ABE2-B352-CF48-3D3E8F524537}"/>
          </ac:picMkLst>
        </pc:picChg>
      </pc:sldChg>
      <pc:sldChg chg="addSp modSp">
        <pc:chgData name="Paul Winser" userId="c3146a91-e6bd-4264-bd86-e164e04bc32d" providerId="ADAL" clId="{4F7DA79D-9C0C-4B05-931F-D80C56363028}" dt="2023-08-21T16:59:43.795" v="30"/>
        <pc:sldMkLst>
          <pc:docMk/>
          <pc:sldMk cId="386735209" sldId="341"/>
        </pc:sldMkLst>
        <pc:spChg chg="add mod">
          <ac:chgData name="Paul Winser" userId="c3146a91-e6bd-4264-bd86-e164e04bc32d" providerId="ADAL" clId="{4F7DA79D-9C0C-4B05-931F-D80C56363028}" dt="2023-08-21T16:59:43.795" v="30"/>
          <ac:spMkLst>
            <pc:docMk/>
            <pc:sldMk cId="386735209" sldId="341"/>
            <ac:spMk id="4" creationId="{FEF6C155-C4D5-1B47-5187-AA7D8F30A8DA}"/>
          </ac:spMkLst>
        </pc:spChg>
      </pc:sldChg>
      <pc:sldChg chg="addSp modSp">
        <pc:chgData name="Paul Winser" userId="c3146a91-e6bd-4264-bd86-e164e04bc32d" providerId="ADAL" clId="{4F7DA79D-9C0C-4B05-931F-D80C56363028}" dt="2023-08-21T16:59:36.023" v="24"/>
        <pc:sldMkLst>
          <pc:docMk/>
          <pc:sldMk cId="2739488155" sldId="342"/>
        </pc:sldMkLst>
        <pc:spChg chg="add mod">
          <ac:chgData name="Paul Winser" userId="c3146a91-e6bd-4264-bd86-e164e04bc32d" providerId="ADAL" clId="{4F7DA79D-9C0C-4B05-931F-D80C56363028}" dt="2023-08-21T16:59:36.023" v="24"/>
          <ac:spMkLst>
            <pc:docMk/>
            <pc:sldMk cId="2739488155" sldId="342"/>
            <ac:spMk id="4" creationId="{A10F3AAC-777E-29FE-80BB-23E4824DA797}"/>
          </ac:spMkLst>
        </pc:spChg>
      </pc:sldChg>
      <pc:sldChg chg="addSp modSp">
        <pc:chgData name="Paul Winser" userId="c3146a91-e6bd-4264-bd86-e164e04bc32d" providerId="ADAL" clId="{4F7DA79D-9C0C-4B05-931F-D80C56363028}" dt="2023-08-21T16:59:51.185" v="38"/>
        <pc:sldMkLst>
          <pc:docMk/>
          <pc:sldMk cId="2575021232" sldId="343"/>
        </pc:sldMkLst>
        <pc:spChg chg="add mod">
          <ac:chgData name="Paul Winser" userId="c3146a91-e6bd-4264-bd86-e164e04bc32d" providerId="ADAL" clId="{4F7DA79D-9C0C-4B05-931F-D80C56363028}" dt="2023-08-21T16:59:51.185" v="38"/>
          <ac:spMkLst>
            <pc:docMk/>
            <pc:sldMk cId="2575021232" sldId="343"/>
            <ac:spMk id="4" creationId="{3C1C9C82-2155-53B8-3554-B60FCF07C90B}"/>
          </ac:spMkLst>
        </pc:spChg>
      </pc:sldChg>
      <pc:sldChg chg="addSp modSp">
        <pc:chgData name="Paul Winser" userId="c3146a91-e6bd-4264-bd86-e164e04bc32d" providerId="ADAL" clId="{4F7DA79D-9C0C-4B05-931F-D80C56363028}" dt="2023-08-21T16:59:52.787" v="39"/>
        <pc:sldMkLst>
          <pc:docMk/>
          <pc:sldMk cId="96605525" sldId="344"/>
        </pc:sldMkLst>
        <pc:spChg chg="add mod">
          <ac:chgData name="Paul Winser" userId="c3146a91-e6bd-4264-bd86-e164e04bc32d" providerId="ADAL" clId="{4F7DA79D-9C0C-4B05-931F-D80C56363028}" dt="2023-08-21T16:59:52.787" v="39"/>
          <ac:spMkLst>
            <pc:docMk/>
            <pc:sldMk cId="96605525" sldId="344"/>
            <ac:spMk id="4" creationId="{9569C5E8-410D-0770-FCFE-8F88DB777B8C}"/>
          </ac:spMkLst>
        </pc:spChg>
      </pc:sldChg>
      <pc:sldChg chg="addSp modSp">
        <pc:chgData name="Paul Winser" userId="c3146a91-e6bd-4264-bd86-e164e04bc32d" providerId="ADAL" clId="{4F7DA79D-9C0C-4B05-931F-D80C56363028}" dt="2023-08-21T16:59:46.768" v="34"/>
        <pc:sldMkLst>
          <pc:docMk/>
          <pc:sldMk cId="3831568924" sldId="345"/>
        </pc:sldMkLst>
        <pc:spChg chg="add mod">
          <ac:chgData name="Paul Winser" userId="c3146a91-e6bd-4264-bd86-e164e04bc32d" providerId="ADAL" clId="{4F7DA79D-9C0C-4B05-931F-D80C56363028}" dt="2023-08-21T16:59:46.768" v="34"/>
          <ac:spMkLst>
            <pc:docMk/>
            <pc:sldMk cId="3831568924" sldId="345"/>
            <ac:spMk id="4" creationId="{39E722AF-B036-54D4-DF75-515A06639B58}"/>
          </ac:spMkLst>
        </pc:spChg>
      </pc:sldChg>
      <pc:sldChg chg="addSp modSp">
        <pc:chgData name="Paul Winser" userId="c3146a91-e6bd-4264-bd86-e164e04bc32d" providerId="ADAL" clId="{4F7DA79D-9C0C-4B05-931F-D80C56363028}" dt="2023-08-21T16:59:21.519" v="13"/>
        <pc:sldMkLst>
          <pc:docMk/>
          <pc:sldMk cId="190026268" sldId="346"/>
        </pc:sldMkLst>
        <pc:spChg chg="add mod">
          <ac:chgData name="Paul Winser" userId="c3146a91-e6bd-4264-bd86-e164e04bc32d" providerId="ADAL" clId="{4F7DA79D-9C0C-4B05-931F-D80C56363028}" dt="2023-08-21T16:59:21.519" v="13"/>
          <ac:spMkLst>
            <pc:docMk/>
            <pc:sldMk cId="190026268" sldId="346"/>
            <ac:spMk id="4" creationId="{F7F603DB-D7D0-D533-1126-46B1E3BE6D28}"/>
          </ac:spMkLst>
        </pc:spChg>
      </pc:sldChg>
      <pc:sldChg chg="addSp modSp">
        <pc:chgData name="Paul Winser" userId="c3146a91-e6bd-4264-bd86-e164e04bc32d" providerId="ADAL" clId="{4F7DA79D-9C0C-4B05-931F-D80C56363028}" dt="2023-08-21T16:59:22.749" v="14"/>
        <pc:sldMkLst>
          <pc:docMk/>
          <pc:sldMk cId="623707800" sldId="347"/>
        </pc:sldMkLst>
        <pc:spChg chg="add mod">
          <ac:chgData name="Paul Winser" userId="c3146a91-e6bd-4264-bd86-e164e04bc32d" providerId="ADAL" clId="{4F7DA79D-9C0C-4B05-931F-D80C56363028}" dt="2023-08-21T16:59:22.749" v="14"/>
          <ac:spMkLst>
            <pc:docMk/>
            <pc:sldMk cId="623707800" sldId="347"/>
            <ac:spMk id="4" creationId="{4DB63CF2-A1A2-4DA3-FA13-EEDCBBC67388}"/>
          </ac:spMkLst>
        </pc:spChg>
      </pc:sldChg>
      <pc:sldChg chg="addSp modSp">
        <pc:chgData name="Paul Winser" userId="c3146a91-e6bd-4264-bd86-e164e04bc32d" providerId="ADAL" clId="{4F7DA79D-9C0C-4B05-931F-D80C56363028}" dt="2023-08-21T16:59:23.485" v="15"/>
        <pc:sldMkLst>
          <pc:docMk/>
          <pc:sldMk cId="1658284688" sldId="348"/>
        </pc:sldMkLst>
        <pc:spChg chg="add mod">
          <ac:chgData name="Paul Winser" userId="c3146a91-e6bd-4264-bd86-e164e04bc32d" providerId="ADAL" clId="{4F7DA79D-9C0C-4B05-931F-D80C56363028}" dt="2023-08-21T16:59:23.485" v="15"/>
          <ac:spMkLst>
            <pc:docMk/>
            <pc:sldMk cId="1658284688" sldId="348"/>
            <ac:spMk id="4" creationId="{3A43D05C-6D03-61DC-4481-F927EE774696}"/>
          </ac:spMkLst>
        </pc:spChg>
      </pc:sldChg>
      <pc:sldChg chg="addSp modSp">
        <pc:chgData name="Paul Winser" userId="c3146a91-e6bd-4264-bd86-e164e04bc32d" providerId="ADAL" clId="{4F7DA79D-9C0C-4B05-931F-D80C56363028}" dt="2023-08-21T16:59:24.663" v="16"/>
        <pc:sldMkLst>
          <pc:docMk/>
          <pc:sldMk cId="1300224014" sldId="349"/>
        </pc:sldMkLst>
        <pc:spChg chg="add mod">
          <ac:chgData name="Paul Winser" userId="c3146a91-e6bd-4264-bd86-e164e04bc32d" providerId="ADAL" clId="{4F7DA79D-9C0C-4B05-931F-D80C56363028}" dt="2023-08-21T16:59:24.663" v="16"/>
          <ac:spMkLst>
            <pc:docMk/>
            <pc:sldMk cId="1300224014" sldId="349"/>
            <ac:spMk id="4" creationId="{F25F9B36-4F85-C561-3056-F9FA7D845B5E}"/>
          </ac:spMkLst>
        </pc:spChg>
      </pc:sldChg>
      <pc:sldChg chg="addSp modSp">
        <pc:chgData name="Paul Winser" userId="c3146a91-e6bd-4264-bd86-e164e04bc32d" providerId="ADAL" clId="{4F7DA79D-9C0C-4B05-931F-D80C56363028}" dt="2023-08-21T16:59:25.686" v="17"/>
        <pc:sldMkLst>
          <pc:docMk/>
          <pc:sldMk cId="3141080942" sldId="350"/>
        </pc:sldMkLst>
        <pc:spChg chg="add mod">
          <ac:chgData name="Paul Winser" userId="c3146a91-e6bd-4264-bd86-e164e04bc32d" providerId="ADAL" clId="{4F7DA79D-9C0C-4B05-931F-D80C56363028}" dt="2023-08-21T16:59:25.686" v="17"/>
          <ac:spMkLst>
            <pc:docMk/>
            <pc:sldMk cId="3141080942" sldId="350"/>
            <ac:spMk id="4" creationId="{BD174290-1667-BA6A-737C-3BC312AEABAF}"/>
          </ac:spMkLst>
        </pc:spChg>
      </pc:sldChg>
      <pc:sldChg chg="addSp modSp">
        <pc:chgData name="Paul Winser" userId="c3146a91-e6bd-4264-bd86-e164e04bc32d" providerId="ADAL" clId="{4F7DA79D-9C0C-4B05-931F-D80C56363028}" dt="2023-08-21T16:59:28.305" v="19"/>
        <pc:sldMkLst>
          <pc:docMk/>
          <pc:sldMk cId="119227735" sldId="351"/>
        </pc:sldMkLst>
        <pc:spChg chg="add mod">
          <ac:chgData name="Paul Winser" userId="c3146a91-e6bd-4264-bd86-e164e04bc32d" providerId="ADAL" clId="{4F7DA79D-9C0C-4B05-931F-D80C56363028}" dt="2023-08-21T16:59:28.305" v="19"/>
          <ac:spMkLst>
            <pc:docMk/>
            <pc:sldMk cId="119227735" sldId="351"/>
            <ac:spMk id="2" creationId="{4AD5865A-23F4-69D1-853F-E02EF783EEBB}"/>
          </ac:spMkLst>
        </pc:spChg>
      </pc:sldChg>
      <pc:sldChg chg="addSp modSp">
        <pc:chgData name="Paul Winser" userId="c3146a91-e6bd-4264-bd86-e164e04bc32d" providerId="ADAL" clId="{4F7DA79D-9C0C-4B05-931F-D80C56363028}" dt="2023-08-21T16:59:29.649" v="20"/>
        <pc:sldMkLst>
          <pc:docMk/>
          <pc:sldMk cId="303914162" sldId="352"/>
        </pc:sldMkLst>
        <pc:spChg chg="add mod">
          <ac:chgData name="Paul Winser" userId="c3146a91-e6bd-4264-bd86-e164e04bc32d" providerId="ADAL" clId="{4F7DA79D-9C0C-4B05-931F-D80C56363028}" dt="2023-08-21T16:59:29.649" v="20"/>
          <ac:spMkLst>
            <pc:docMk/>
            <pc:sldMk cId="303914162" sldId="352"/>
            <ac:spMk id="2" creationId="{C1097DAE-4514-42F1-FA54-A405BCC8C326}"/>
          </ac:spMkLst>
        </pc:spChg>
      </pc:sldChg>
      <pc:sldMasterChg chg="addSp delSp modSp">
        <pc:chgData name="Paul Winser" userId="c3146a91-e6bd-4264-bd86-e164e04bc32d" providerId="ADAL" clId="{4F7DA79D-9C0C-4B05-931F-D80C56363028}" dt="2023-08-21T16:58:55.855" v="1"/>
        <pc:sldMasterMkLst>
          <pc:docMk/>
          <pc:sldMasterMk cId="2455103762" sldId="2147484825"/>
        </pc:sldMasterMkLst>
        <pc:picChg chg="add mod">
          <ac:chgData name="Paul Winser" userId="c3146a91-e6bd-4264-bd86-e164e04bc32d" providerId="ADAL" clId="{4F7DA79D-9C0C-4B05-931F-D80C56363028}" dt="2023-08-21T16:58:55.855" v="1"/>
          <ac:picMkLst>
            <pc:docMk/>
            <pc:sldMasterMk cId="2455103762" sldId="2147484825"/>
            <ac:picMk id="2" creationId="{D336868B-900A-5A22-31BF-51DB952025EF}"/>
          </ac:picMkLst>
        </pc:picChg>
        <pc:picChg chg="del">
          <ac:chgData name="Paul Winser" userId="c3146a91-e6bd-4264-bd86-e164e04bc32d" providerId="ADAL" clId="{4F7DA79D-9C0C-4B05-931F-D80C56363028}" dt="2023-08-21T16:58:55.481" v="0" actId="478"/>
          <ac:picMkLst>
            <pc:docMk/>
            <pc:sldMasterMk cId="2455103762" sldId="2147484825"/>
            <ac:picMk id="14341" creationId="{FEDC9336-94D7-0F7A-9422-574A068E957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3AB728B-EDDE-A6C5-D196-B3077ECC974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atin typeface="Sakkal Majalla" panose="02000000000000000000" pitchFamily="2" charset="-78"/>
                <a:cs typeface="Sakkal Majalla" panose="02000000000000000000" pitchFamily="2" charset="-78"/>
              </a:defRPr>
            </a:lvl1pPr>
          </a:lstStyle>
          <a:p>
            <a:pPr>
              <a:defRPr/>
            </a:pPr>
            <a:endParaRPr lang="en-US" altLang="en-US" dirty="0"/>
          </a:p>
        </p:txBody>
      </p:sp>
      <p:sp>
        <p:nvSpPr>
          <p:cNvPr id="4099" name="Rectangle 3">
            <a:extLst>
              <a:ext uri="{FF2B5EF4-FFF2-40B4-BE49-F238E27FC236}">
                <a16:creationId xmlns:a16="http://schemas.microsoft.com/office/drawing/2014/main" id="{C1A56322-4069-E1FA-88E7-034F66FE7B8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atin typeface="Sakkal Majalla" panose="02000000000000000000" pitchFamily="2" charset="-78"/>
                <a:cs typeface="Sakkal Majalla" panose="02000000000000000000" pitchFamily="2" charset="-78"/>
              </a:defRPr>
            </a:lvl1pPr>
          </a:lstStyle>
          <a:p>
            <a:pPr>
              <a:defRPr/>
            </a:pPr>
            <a:endParaRPr lang="en-US" altLang="en-US" dirty="0"/>
          </a:p>
        </p:txBody>
      </p:sp>
      <p:sp>
        <p:nvSpPr>
          <p:cNvPr id="27652" name="Rectangle 4">
            <a:extLst>
              <a:ext uri="{FF2B5EF4-FFF2-40B4-BE49-F238E27FC236}">
                <a16:creationId xmlns:a16="http://schemas.microsoft.com/office/drawing/2014/main" id="{C5D99386-CD4E-9616-9887-3542DB3323E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A535B185-CC76-5645-CC21-C267467C34E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p>
            <a:pPr lvl="0" rtl="1"/>
            <a:r>
              <a:rPr lang="ar" noProof="0" dirty="0"/>
              <a:t>Click to edit Master text styles</a:t>
            </a:r>
          </a:p>
          <a:p>
            <a:pPr lvl="1" rtl="1"/>
            <a:r>
              <a:rPr lang="ar" noProof="0" dirty="0"/>
              <a:t>Second level</a:t>
            </a:r>
          </a:p>
          <a:p>
            <a:pPr lvl="2" rtl="1"/>
            <a:r>
              <a:rPr lang="ar" noProof="0" dirty="0"/>
              <a:t>Third level</a:t>
            </a:r>
          </a:p>
          <a:p>
            <a:pPr lvl="3" rtl="1"/>
            <a:r>
              <a:rPr lang="ar" noProof="0" dirty="0"/>
              <a:t>Fourth level</a:t>
            </a:r>
          </a:p>
          <a:p>
            <a:pPr lvl="4" rtl="1"/>
            <a:r>
              <a:rPr lang="ar" noProof="0" dirty="0"/>
              <a:t>Fifth level</a:t>
            </a:r>
          </a:p>
        </p:txBody>
      </p:sp>
      <p:sp>
        <p:nvSpPr>
          <p:cNvPr id="4102" name="Rectangle 6">
            <a:extLst>
              <a:ext uri="{FF2B5EF4-FFF2-40B4-BE49-F238E27FC236}">
                <a16:creationId xmlns:a16="http://schemas.microsoft.com/office/drawing/2014/main" id="{C151C7C9-7DD8-CB43-3488-140DE9ADA703}"/>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atin typeface="Sakkal Majalla" panose="02000000000000000000" pitchFamily="2" charset="-78"/>
                <a:cs typeface="Sakkal Majalla" panose="02000000000000000000" pitchFamily="2" charset="-78"/>
              </a:defRPr>
            </a:lvl1pPr>
          </a:lstStyle>
          <a:p>
            <a:pPr>
              <a:defRPr/>
            </a:pPr>
            <a:endParaRPr lang="en-US" altLang="en-US" dirty="0"/>
          </a:p>
        </p:txBody>
      </p:sp>
      <p:sp>
        <p:nvSpPr>
          <p:cNvPr id="4103" name="Rectangle 7">
            <a:extLst>
              <a:ext uri="{FF2B5EF4-FFF2-40B4-BE49-F238E27FC236}">
                <a16:creationId xmlns:a16="http://schemas.microsoft.com/office/drawing/2014/main" id="{0EA804D7-B145-B6C4-EAF9-FBA810DF658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atin typeface="Sakkal Majalla" panose="02000000000000000000" pitchFamily="2" charset="-78"/>
                <a:cs typeface="Sakkal Majalla" panose="02000000000000000000" pitchFamily="2" charset="-78"/>
              </a:defRPr>
            </a:lvl1pPr>
          </a:lstStyle>
          <a:p>
            <a:pPr>
              <a:defRPr/>
            </a:pPr>
            <a:fld id="{4D3E6F70-5D4D-4B7F-8590-7D87CFB0B671}" type="slidenum">
              <a:rPr lang="en-GB" altLang="en-US" smtClean="0"/>
              <a:pPr>
                <a:defRPr/>
              </a:pPr>
              <a:t>‹#›</a:t>
            </a:fld>
            <a:endParaRPr lang="en-GB" altLang="en-US" dirty="0"/>
          </a:p>
        </p:txBody>
      </p:sp>
    </p:spTree>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1pPr>
    <a:lvl2pPr marL="457200"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2pPr>
    <a:lvl3pPr marL="914400"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3pPr>
    <a:lvl4pPr marL="1371600"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4pPr>
    <a:lvl5pPr marL="1828800"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F5058D73-7FD6-09C5-76B9-3C505DF2D389}"/>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12D40D7A-D6BB-CE8D-DF00-54DBA2F5CD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US" altLang="en-US" dirty="0"/>
          </a:p>
        </p:txBody>
      </p:sp>
      <p:sp>
        <p:nvSpPr>
          <p:cNvPr id="29699" name="Slide Number Placeholder 3">
            <a:extLst>
              <a:ext uri="{FF2B5EF4-FFF2-40B4-BE49-F238E27FC236}">
                <a16:creationId xmlns:a16="http://schemas.microsoft.com/office/drawing/2014/main" id="{3E420995-9E0A-E982-F791-9C9605CD7F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9D6F72BC-0F0F-4CC6-9390-4A76262B3721}" type="slidenum">
              <a:rPr lang="en-GB" altLang="en-US" smtClean="0">
                <a:latin typeface="Sakkal Majalla" panose="02000000000000000000" pitchFamily="2" charset="-78"/>
                <a:cs typeface="Sakkal Majalla" panose="02000000000000000000" pitchFamily="2" charset="-78"/>
              </a:rPr>
              <a:pPr/>
              <a:t>1</a:t>
            </a:fld>
            <a:endParaRPr lang="en-GB" altLang="en-US" dirty="0">
              <a:latin typeface="Sakkal Majalla" panose="02000000000000000000" pitchFamily="2" charset="-78"/>
              <a:cs typeface="Sakkal Majalla" panose="02000000000000000000" pitchFamily="2" charset="-7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10</a:t>
            </a:fld>
            <a:endParaRPr lang="en-GB" altLang="en-US"/>
          </a:p>
        </p:txBody>
      </p:sp>
    </p:spTree>
    <p:extLst>
      <p:ext uri="{BB962C8B-B14F-4D97-AF65-F5344CB8AC3E}">
        <p14:creationId xmlns:p14="http://schemas.microsoft.com/office/powerpoint/2010/main" val="2081870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b="0"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11</a:t>
            </a:fld>
            <a:endParaRPr lang="en-GB" altLang="en-US"/>
          </a:p>
        </p:txBody>
      </p:sp>
    </p:spTree>
    <p:extLst>
      <p:ext uri="{BB962C8B-B14F-4D97-AF65-F5344CB8AC3E}">
        <p14:creationId xmlns:p14="http://schemas.microsoft.com/office/powerpoint/2010/main" val="2315795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12</a:t>
            </a:fld>
            <a:endParaRPr lang="en-GB" altLang="en-US"/>
          </a:p>
        </p:txBody>
      </p:sp>
    </p:spTree>
    <p:extLst>
      <p:ext uri="{BB962C8B-B14F-4D97-AF65-F5344CB8AC3E}">
        <p14:creationId xmlns:p14="http://schemas.microsoft.com/office/powerpoint/2010/main" val="184845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lt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13</a:t>
            </a:fld>
            <a:endParaRPr lang="en-GB" altLang="en-US"/>
          </a:p>
        </p:txBody>
      </p:sp>
    </p:spTree>
    <p:extLst>
      <p:ext uri="{BB962C8B-B14F-4D97-AF65-F5344CB8AC3E}">
        <p14:creationId xmlns:p14="http://schemas.microsoft.com/office/powerpoint/2010/main" val="1413862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14</a:t>
            </a:fld>
            <a:endParaRPr lang="en-GB" altLang="en-US"/>
          </a:p>
        </p:txBody>
      </p:sp>
    </p:spTree>
    <p:extLst>
      <p:ext uri="{BB962C8B-B14F-4D97-AF65-F5344CB8AC3E}">
        <p14:creationId xmlns:p14="http://schemas.microsoft.com/office/powerpoint/2010/main" val="203194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15</a:t>
            </a:fld>
            <a:endParaRPr lang="en-GB" altLang="en-US"/>
          </a:p>
        </p:txBody>
      </p:sp>
    </p:spTree>
    <p:extLst>
      <p:ext uri="{BB962C8B-B14F-4D97-AF65-F5344CB8AC3E}">
        <p14:creationId xmlns:p14="http://schemas.microsoft.com/office/powerpoint/2010/main" val="2530707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16</a:t>
            </a:fld>
            <a:endParaRPr lang="en-GB" altLang="en-US"/>
          </a:p>
        </p:txBody>
      </p:sp>
    </p:spTree>
    <p:extLst>
      <p:ext uri="{BB962C8B-B14F-4D97-AF65-F5344CB8AC3E}">
        <p14:creationId xmlns:p14="http://schemas.microsoft.com/office/powerpoint/2010/main" val="3734517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b="0"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17</a:t>
            </a:fld>
            <a:endParaRPr lang="en-GB" altLang="en-US"/>
          </a:p>
        </p:txBody>
      </p:sp>
    </p:spTree>
    <p:extLst>
      <p:ext uri="{BB962C8B-B14F-4D97-AF65-F5344CB8AC3E}">
        <p14:creationId xmlns:p14="http://schemas.microsoft.com/office/powerpoint/2010/main" val="320439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b="1"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18</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4180177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19</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57898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D8168B1-514D-B744-0AB4-18F401D0F2E3}"/>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2808C18D-CFC6-93E5-A579-22B817EE6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1747" name="Slide Number Placeholder 3">
            <a:extLst>
              <a:ext uri="{FF2B5EF4-FFF2-40B4-BE49-F238E27FC236}">
                <a16:creationId xmlns:a16="http://schemas.microsoft.com/office/drawing/2014/main" id="{D87B04DE-239C-3B08-3E65-22AF4B195E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C03E5EE9-67E6-4917-B003-BB6C447A0174}" type="slidenum">
              <a:rPr lang="en-GB" altLang="en-US" smtClean="0">
                <a:latin typeface="Sakkal Majalla" panose="02000000000000000000" pitchFamily="2" charset="-78"/>
                <a:cs typeface="Sakkal Majalla" panose="02000000000000000000" pitchFamily="2" charset="-78"/>
              </a:rPr>
              <a:pPr/>
              <a:t>2</a:t>
            </a:fld>
            <a:endParaRPr lang="en-GB" altLang="en-US" dirty="0">
              <a:latin typeface="Sakkal Majalla" panose="02000000000000000000" pitchFamily="2" charset="-78"/>
              <a:cs typeface="Sakkal Majalla" panose="02000000000000000000" pitchFamily="2" charset="-7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20</a:t>
            </a:fld>
            <a:endParaRPr lang="en-GB" altLang="en-US"/>
          </a:p>
        </p:txBody>
      </p:sp>
    </p:spTree>
    <p:extLst>
      <p:ext uri="{BB962C8B-B14F-4D97-AF65-F5344CB8AC3E}">
        <p14:creationId xmlns:p14="http://schemas.microsoft.com/office/powerpoint/2010/main" val="1999301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21</a:t>
            </a:fld>
            <a:endParaRPr lang="en-GB" altLang="en-US"/>
          </a:p>
        </p:txBody>
      </p:sp>
    </p:spTree>
    <p:extLst>
      <p:ext uri="{BB962C8B-B14F-4D97-AF65-F5344CB8AC3E}">
        <p14:creationId xmlns:p14="http://schemas.microsoft.com/office/powerpoint/2010/main" val="1930109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171450" indent="-171450"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22</a:t>
            </a:fld>
            <a:endParaRPr lang="en-GB" altLang="en-US"/>
          </a:p>
        </p:txBody>
      </p:sp>
    </p:spTree>
    <p:extLst>
      <p:ext uri="{BB962C8B-B14F-4D97-AF65-F5344CB8AC3E}">
        <p14:creationId xmlns:p14="http://schemas.microsoft.com/office/powerpoint/2010/main" val="804745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b="0"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23</a:t>
            </a:fld>
            <a:endParaRPr lang="en-GB" altLang="en-US"/>
          </a:p>
        </p:txBody>
      </p:sp>
    </p:spTree>
    <p:extLst>
      <p:ext uri="{BB962C8B-B14F-4D97-AF65-F5344CB8AC3E}">
        <p14:creationId xmlns:p14="http://schemas.microsoft.com/office/powerpoint/2010/main" val="3016884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b="0"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24</a:t>
            </a:fld>
            <a:endParaRPr lang="en-GB" altLang="en-US"/>
          </a:p>
        </p:txBody>
      </p:sp>
    </p:spTree>
    <p:extLst>
      <p:ext uri="{BB962C8B-B14F-4D97-AF65-F5344CB8AC3E}">
        <p14:creationId xmlns:p14="http://schemas.microsoft.com/office/powerpoint/2010/main" val="174789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25</a:t>
            </a:fld>
            <a:endParaRPr lang="en-GB" altLang="en-US"/>
          </a:p>
        </p:txBody>
      </p:sp>
    </p:spTree>
    <p:extLst>
      <p:ext uri="{BB962C8B-B14F-4D97-AF65-F5344CB8AC3E}">
        <p14:creationId xmlns:p14="http://schemas.microsoft.com/office/powerpoint/2010/main" val="179497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b="0"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26</a:t>
            </a:fld>
            <a:endParaRPr lang="en-GB" altLang="en-US"/>
          </a:p>
        </p:txBody>
      </p:sp>
    </p:spTree>
    <p:extLst>
      <p:ext uri="{BB962C8B-B14F-4D97-AF65-F5344CB8AC3E}">
        <p14:creationId xmlns:p14="http://schemas.microsoft.com/office/powerpoint/2010/main" val="277196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27</a:t>
            </a:fld>
            <a:endParaRPr lang="en-GB" altLang="en-US"/>
          </a:p>
        </p:txBody>
      </p:sp>
    </p:spTree>
    <p:extLst>
      <p:ext uri="{BB962C8B-B14F-4D97-AF65-F5344CB8AC3E}">
        <p14:creationId xmlns:p14="http://schemas.microsoft.com/office/powerpoint/2010/main" val="2521093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28</a:t>
            </a:fld>
            <a:endParaRPr lang="en-GB" altLang="en-US"/>
          </a:p>
        </p:txBody>
      </p:sp>
    </p:spTree>
    <p:extLst>
      <p:ext uri="{BB962C8B-B14F-4D97-AF65-F5344CB8AC3E}">
        <p14:creationId xmlns:p14="http://schemas.microsoft.com/office/powerpoint/2010/main" val="3652987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29</a:t>
            </a:fld>
            <a:endParaRPr lang="en-GB" altLang="en-US"/>
          </a:p>
        </p:txBody>
      </p:sp>
    </p:spTree>
    <p:extLst>
      <p:ext uri="{BB962C8B-B14F-4D97-AF65-F5344CB8AC3E}">
        <p14:creationId xmlns:p14="http://schemas.microsoft.com/office/powerpoint/2010/main" val="69873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067531E3-7725-4BFC-6978-A4907F202606}"/>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7188842-F5EB-8E4E-C61A-E4F41BF1A3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3795" name="Slide Number Placeholder 3">
            <a:extLst>
              <a:ext uri="{FF2B5EF4-FFF2-40B4-BE49-F238E27FC236}">
                <a16:creationId xmlns:a16="http://schemas.microsoft.com/office/drawing/2014/main" id="{415CA19B-7BA9-BBB0-E62C-1C0DA5306B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196034ED-D7F7-483D-8544-ED89FE784A02}" type="slidenum">
              <a:rPr lang="en-GB" altLang="en-US" smtClean="0">
                <a:latin typeface="Sakkal Majalla" panose="02000000000000000000" pitchFamily="2" charset="-78"/>
                <a:cs typeface="Sakkal Majalla" panose="02000000000000000000" pitchFamily="2" charset="-78"/>
              </a:rPr>
              <a:pPr/>
              <a:t>3</a:t>
            </a:fld>
            <a:endParaRPr lang="en-GB" altLang="en-US" dirty="0">
              <a:latin typeface="Sakkal Majalla" panose="02000000000000000000" pitchFamily="2" charset="-78"/>
              <a:cs typeface="Sakkal Majalla" panose="02000000000000000000" pitchFamily="2" charset="-7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30</a:t>
            </a:fld>
            <a:endParaRPr lang="en-GB" altLang="en-US"/>
          </a:p>
        </p:txBody>
      </p:sp>
    </p:spTree>
    <p:extLst>
      <p:ext uri="{BB962C8B-B14F-4D97-AF65-F5344CB8AC3E}">
        <p14:creationId xmlns:p14="http://schemas.microsoft.com/office/powerpoint/2010/main" val="1422340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0" indent="0"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31</a:t>
            </a:fld>
            <a:endParaRPr lang="en-GB" altLang="en-US"/>
          </a:p>
        </p:txBody>
      </p:sp>
    </p:spTree>
    <p:extLst>
      <p:ext uri="{BB962C8B-B14F-4D97-AF65-F5344CB8AC3E}">
        <p14:creationId xmlns:p14="http://schemas.microsoft.com/office/powerpoint/2010/main" val="1436367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b="0"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32</a:t>
            </a:fld>
            <a:endParaRPr lang="en-GB" altLang="en-US"/>
          </a:p>
        </p:txBody>
      </p:sp>
    </p:spTree>
    <p:extLst>
      <p:ext uri="{BB962C8B-B14F-4D97-AF65-F5344CB8AC3E}">
        <p14:creationId xmlns:p14="http://schemas.microsoft.com/office/powerpoint/2010/main" val="1332311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0" indent="0"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33</a:t>
            </a:fld>
            <a:endParaRPr lang="en-GB" altLang="en-US"/>
          </a:p>
        </p:txBody>
      </p:sp>
    </p:spTree>
    <p:extLst>
      <p:ext uri="{BB962C8B-B14F-4D97-AF65-F5344CB8AC3E}">
        <p14:creationId xmlns:p14="http://schemas.microsoft.com/office/powerpoint/2010/main" val="3765237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34</a:t>
            </a:fld>
            <a:endParaRPr lang="en-GB" altLang="en-US"/>
          </a:p>
        </p:txBody>
      </p:sp>
    </p:spTree>
    <p:extLst>
      <p:ext uri="{BB962C8B-B14F-4D97-AF65-F5344CB8AC3E}">
        <p14:creationId xmlns:p14="http://schemas.microsoft.com/office/powerpoint/2010/main" val="2891491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35</a:t>
            </a:fld>
            <a:endParaRPr lang="en-GB" altLang="en-US"/>
          </a:p>
        </p:txBody>
      </p:sp>
    </p:spTree>
    <p:extLst>
      <p:ext uri="{BB962C8B-B14F-4D97-AF65-F5344CB8AC3E}">
        <p14:creationId xmlns:p14="http://schemas.microsoft.com/office/powerpoint/2010/main" val="3572455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36</a:t>
            </a:fld>
            <a:endParaRPr lang="en-GB" altLang="en-US"/>
          </a:p>
        </p:txBody>
      </p:sp>
    </p:spTree>
    <p:extLst>
      <p:ext uri="{BB962C8B-B14F-4D97-AF65-F5344CB8AC3E}">
        <p14:creationId xmlns:p14="http://schemas.microsoft.com/office/powerpoint/2010/main" val="1970332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4</a:t>
            </a:fld>
            <a:endParaRPr lang="en-GB" altLang="en-US" dirty="0">
              <a:latin typeface="Sakkal Majalla" panose="02000000000000000000" pitchFamily="2" charset="-78"/>
              <a:cs typeface="Sakkal Majalla" panose="02000000000000000000" pitchFamily="2" charset="-7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5</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56875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b="1"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6</a:t>
            </a:fld>
            <a:endParaRPr lang="en-GB" altLang="en-US"/>
          </a:p>
        </p:txBody>
      </p:sp>
    </p:spTree>
    <p:extLst>
      <p:ext uri="{BB962C8B-B14F-4D97-AF65-F5344CB8AC3E}">
        <p14:creationId xmlns:p14="http://schemas.microsoft.com/office/powerpoint/2010/main" val="29135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0" indent="0" rtl="1">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7</a:t>
            </a:fld>
            <a:endParaRPr lang="en-GB" altLang="en-US"/>
          </a:p>
        </p:txBody>
      </p:sp>
    </p:spTree>
    <p:extLst>
      <p:ext uri="{BB962C8B-B14F-4D97-AF65-F5344CB8AC3E}">
        <p14:creationId xmlns:p14="http://schemas.microsoft.com/office/powerpoint/2010/main" val="329926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b="0"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8</a:t>
            </a:fld>
            <a:endParaRPr lang="en-GB" altLang="en-US"/>
          </a:p>
        </p:txBody>
      </p:sp>
    </p:spTree>
    <p:extLst>
      <p:ext uri="{BB962C8B-B14F-4D97-AF65-F5344CB8AC3E}">
        <p14:creationId xmlns:p14="http://schemas.microsoft.com/office/powerpoint/2010/main" val="127964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9</a:t>
            </a:fld>
            <a:endParaRPr lang="en-GB" altLang="en-US"/>
          </a:p>
        </p:txBody>
      </p:sp>
    </p:spTree>
    <p:extLst>
      <p:ext uri="{BB962C8B-B14F-4D97-AF65-F5344CB8AC3E}">
        <p14:creationId xmlns:p14="http://schemas.microsoft.com/office/powerpoint/2010/main" val="1577112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0" y="2130425"/>
            <a:ext cx="9144000" cy="1470025"/>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Unit X: xxxxxxxxxxxxxxxxxxxxx</a:t>
            </a:r>
            <a:endParaRPr lang="en-GB" altLang="en-US" dirty="0"/>
          </a:p>
        </p:txBody>
      </p:sp>
      <p:sp>
        <p:nvSpPr>
          <p:cNvPr id="7"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atin typeface="Sakkal Majalla" panose="02000000000000000000" pitchFamily="2" charset="-78"/>
                <a:cs typeface="Sakkal Majalla" panose="02000000000000000000" pitchFamily="2" charset="-78"/>
              </a:defRPr>
            </a:lvl1pPr>
          </a:lstStyle>
          <a:p>
            <a:pPr rtl="1"/>
            <a:r>
              <a:rPr lang="ar" dirty="0"/>
              <a:t>Learning aim x</a:t>
            </a:r>
            <a:endParaRPr lang="en-US" altLang="en-US" dirty="0"/>
          </a:p>
        </p:txBody>
      </p:sp>
      <p:sp>
        <p:nvSpPr>
          <p:cNvPr id="2" name="Footer Placeholder 4">
            <a:extLst>
              <a:ext uri="{FF2B5EF4-FFF2-40B4-BE49-F238E27FC236}">
                <a16:creationId xmlns:a16="http://schemas.microsoft.com/office/drawing/2014/main" id="{C6EB150E-6A8C-9996-298D-28DD3D2ABEF4}"/>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09227754"/>
      </p:ext>
    </p:extLst>
  </p:cSld>
  <p:clrMapOvr>
    <a:masterClrMapping/>
  </p:clrMapOvr>
  <p:transition>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136979FB-E9CD-4D7F-ABCE-40BC623DD6ED}"/>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1891796"/>
      </p:ext>
    </p:extLst>
  </p:cSld>
  <p:clrMapOvr>
    <a:masterClrMapping/>
  </p:clrMapOvr>
  <p:transition>
    <p:sndAc>
      <p:stSnd>
        <p:snd r:embed="rId1" name="click.wav"/>
      </p:stSnd>
    </p:sndAc>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60918910"/>
      </p:ext>
    </p:extLst>
  </p:cSld>
  <p:clrMapOvr>
    <a:masterClrMapping/>
  </p:clrMapOvr>
  <p:transition>
    <p:sndAc>
      <p:stSnd>
        <p:snd r:embed="rId1" name="click.wav"/>
      </p:stSnd>
    </p:sndAc>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76465437"/>
      </p:ext>
    </p:extLst>
  </p:cSld>
  <p:clrMapOvr>
    <a:masterClrMapping/>
  </p:clrMapOvr>
  <p:transition>
    <p:sndAc>
      <p:stSnd>
        <p:snd r:embed="rId1" name="click.wav"/>
      </p:stSnd>
    </p:sndAc>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01326388"/>
      </p:ext>
    </p:extLst>
  </p:cSld>
  <p:clrMapOvr>
    <a:masterClrMapping/>
  </p:clrMapOvr>
  <p:transition>
    <p:sndAc>
      <p:stSnd>
        <p:snd r:embed="rId1" name="click.wav"/>
      </p:stSnd>
    </p:sndAc>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6057598"/>
      </p:ext>
    </p:extLst>
  </p:cSld>
  <p:clrMapOvr>
    <a:masterClrMapping/>
  </p:clrMapOvr>
  <p:transition>
    <p:sndAc>
      <p:stSnd>
        <p:snd r:embed="rId1" name="click.wav"/>
      </p:stSnd>
    </p:sndAc>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53603133"/>
      </p:ext>
    </p:extLst>
  </p:cSld>
  <p:clrMapOvr>
    <a:masterClrMapping/>
  </p:clrMapOvr>
  <p:transition>
    <p:sndAc>
      <p:stSnd>
        <p:snd r:embed="rId1" name="click.wav"/>
      </p:stSnd>
    </p:sndAc>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571658195"/>
      </p:ext>
    </p:extLst>
  </p:cSld>
  <p:clrMapOvr>
    <a:masterClrMapping/>
  </p:clrMapOvr>
  <p:transition>
    <p:sndAc>
      <p:stSnd>
        <p:snd r:embed="rId1" name="click.wav"/>
      </p:stSnd>
    </p:sndAc>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68121723"/>
      </p:ext>
    </p:extLst>
  </p:cSld>
  <p:clrMapOvr>
    <a:masterClrMapping/>
  </p:clrMapOvr>
  <p:transition>
    <p:sndAc>
      <p:stSnd>
        <p:snd r:embed="rId1" name="click.wav"/>
      </p:stSnd>
    </p:sndAc>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54667162"/>
      </p:ext>
    </p:extLst>
  </p:cSld>
  <p:clrMapOvr>
    <a:masterClrMapping/>
  </p:clrMapOvr>
  <p:transition>
    <p:sndAc>
      <p:stSnd>
        <p:snd r:embed="rId1" name="click.wav"/>
      </p:stSnd>
    </p:sndAc>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3827590"/>
      </p:ext>
    </p:extLst>
  </p:cSld>
  <p:clrMapOvr>
    <a:masterClrMapping/>
  </p:clrMapOvr>
  <p:transition>
    <p:sndAc>
      <p:stSnd>
        <p:snd r:embed="rId1" name="click.wav"/>
      </p:stSnd>
    </p:sndAc>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341031474"/>
      </p:ext>
    </p:extLst>
  </p:cSld>
  <p:clrMapOvr>
    <a:masterClrMapping/>
  </p:clrMapOvr>
  <p:transition>
    <p:sndAc>
      <p:stSnd>
        <p:snd r:embed="rId1" name="click.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1D78BFAD-CC17-3CA0-DBB1-5C8C41D9126F}"/>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14355495"/>
      </p:ext>
    </p:extLst>
  </p:cSld>
  <p:clrMapOvr>
    <a:masterClrMapping/>
  </p:clrMapOvr>
  <p:transition>
    <p:sndAc>
      <p:stSnd>
        <p:snd r:embed="rId1" name="click.wav"/>
      </p:stSnd>
    </p:sndAc>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4650275"/>
      </p:ext>
    </p:extLst>
  </p:cSld>
  <p:clrMapOvr>
    <a:masterClrMapping/>
  </p:clrMapOvr>
  <p:transition>
    <p:sndAc>
      <p:stSnd>
        <p:snd r:embed="rId1" name="click.wav"/>
      </p:stSnd>
    </p:sndAc>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9184944"/>
      </p:ext>
    </p:extLst>
  </p:cSld>
  <p:clrMapOvr>
    <a:masterClrMapping/>
  </p:clrMapOvr>
  <p:transition>
    <p:sndAc>
      <p:stSnd>
        <p:snd r:embed="rId1" name="click.wav"/>
      </p:stSnd>
    </p:sndAc>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670965"/>
      </p:ext>
    </p:extLst>
  </p:cSld>
  <p:clrMapOvr>
    <a:masterClrMapping/>
  </p:clrMapOvr>
  <p:transition>
    <p:sndAc>
      <p:stSnd>
        <p:snd r:embed="rId1" name="click.wav"/>
      </p:stSnd>
    </p:sndAc>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26593935"/>
      </p:ext>
    </p:extLst>
  </p:cSld>
  <p:clrMapOvr>
    <a:masterClrMapping/>
  </p:clrMapOvr>
  <p:transition>
    <p:sndAc>
      <p:stSnd>
        <p:snd r:embed="rId1" name="click.wav"/>
      </p:stSnd>
    </p:sndAc>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3959227"/>
      </p:ext>
    </p:extLst>
  </p:cSld>
  <p:clrMapOvr>
    <a:masterClrMapping/>
  </p:clrMapOvr>
  <p:transition>
    <p:sndAc>
      <p:stSnd>
        <p:snd r:embed="rId1" name="click.wav"/>
      </p:stSnd>
    </p:sndAc>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950943351"/>
      </p:ext>
    </p:extLst>
  </p:cSld>
  <p:clrMapOvr>
    <a:masterClrMapping/>
  </p:clrMapOvr>
  <p:transition>
    <p:sndAc>
      <p:stSnd>
        <p:snd r:embed="rId1" name="click.wav"/>
      </p:stSnd>
    </p:sndAc>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093022"/>
      </p:ext>
    </p:extLst>
  </p:cSld>
  <p:clrMapOvr>
    <a:masterClrMapping/>
  </p:clrMapOvr>
  <p:transition>
    <p:sndAc>
      <p:stSnd>
        <p:snd r:embed="rId1" name="click.wav"/>
      </p:stSnd>
    </p:sndAc>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2094167900"/>
      </p:ext>
    </p:extLst>
  </p:cSld>
  <p:clrMapOvr>
    <a:masterClrMapping/>
  </p:clrMapOvr>
  <p:transition>
    <p:sndAc>
      <p:stSnd>
        <p:snd r:embed="rId1" name="click.wav"/>
      </p:stSnd>
    </p:sndAc>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25762673"/>
      </p:ext>
    </p:extLst>
  </p:cSld>
  <p:clrMapOvr>
    <a:masterClrMapping/>
  </p:clrMapOvr>
  <p:transition>
    <p:sndAc>
      <p:stSnd>
        <p:snd r:embed="rId1" name="click.wav"/>
      </p:stSnd>
    </p:sndAc>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380344"/>
      </p:ext>
    </p:extLst>
  </p:cSld>
  <p:clrMapOvr>
    <a:masterClrMapping/>
  </p:clrMapOvr>
  <p:transition>
    <p:sndAc>
      <p:stSnd>
        <p:snd r:embed="rId1" name="click.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lvl1pPr>
              <a:defRPr>
                <a:latin typeface="Sakkal Majalla" panose="02000000000000000000" pitchFamily="2" charset="-78"/>
                <a:cs typeface="Sakkal Majalla" panose="02000000000000000000" pitchFamily="2" charset="-78"/>
              </a:defRPr>
            </a:lvl1pPr>
          </a:lstStyle>
          <a:p>
            <a:pPr lvl="0" rtl="1"/>
            <a:endParaRPr lang="en-GB" noProof="0" dirty="0"/>
          </a:p>
        </p:txBody>
      </p:sp>
      <p:sp>
        <p:nvSpPr>
          <p:cNvPr id="4" name="Footer Placeholder 4">
            <a:extLst>
              <a:ext uri="{FF2B5EF4-FFF2-40B4-BE49-F238E27FC236}">
                <a16:creationId xmlns:a16="http://schemas.microsoft.com/office/drawing/2014/main" id="{C91736A9-B278-442F-0C6C-537088E454BA}"/>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14637879"/>
      </p:ext>
    </p:extLst>
  </p:cSld>
  <p:clrMapOvr>
    <a:masterClrMapping/>
  </p:clrMapOvr>
  <p:transition>
    <p:sndAc>
      <p:stSnd>
        <p:snd r:embed="rId1" name="click.wav"/>
      </p:stSnd>
    </p:sndAc>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71960959"/>
      </p:ext>
    </p:extLst>
  </p:cSld>
  <p:clrMapOvr>
    <a:masterClrMapping/>
  </p:clrMapOvr>
  <p:transition>
    <p:sndAc>
      <p:stSnd>
        <p:snd r:embed="rId1" name="click.wav"/>
      </p:stSnd>
    </p:sndAc>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9628512"/>
      </p:ext>
    </p:extLst>
  </p:cSld>
  <p:clrMapOvr>
    <a:masterClrMapping/>
  </p:clrMapOvr>
  <p:transition>
    <p:sndAc>
      <p:stSnd>
        <p:snd r:embed="rId1" name="click.wav"/>
      </p:stSnd>
    </p:sndAc>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8744335"/>
      </p:ext>
    </p:extLst>
  </p:cSld>
  <p:clrMapOvr>
    <a:masterClrMapping/>
  </p:clrMapOvr>
  <p:transition>
    <p:sndAc>
      <p:stSnd>
        <p:snd r:embed="rId1" name="click.wav"/>
      </p:stSnd>
    </p:sndAc>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670145"/>
      </p:ext>
    </p:extLst>
  </p:cSld>
  <p:clrMapOvr>
    <a:masterClrMapping/>
  </p:clrMapOvr>
  <p:transition>
    <p:sndAc>
      <p:stSnd>
        <p:snd r:embed="rId1" name="click.wav"/>
      </p:stSnd>
    </p:sndAc>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49478109"/>
      </p:ext>
    </p:extLst>
  </p:cSld>
  <p:clrMapOvr>
    <a:masterClrMapping/>
  </p:clrMapOvr>
  <p:transition>
    <p:sndAc>
      <p:stSnd>
        <p:snd r:embed="rId1" name="click.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55076227"/>
      </p:ext>
    </p:extLst>
  </p:cSld>
  <p:clrMapOvr>
    <a:masterClrMapping/>
  </p:clrMapOvr>
  <p:transition>
    <p:sndAc>
      <p:stSnd>
        <p:snd r:embed="rId1" name="click.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45252892"/>
      </p:ext>
    </p:extLst>
  </p:cSld>
  <p:clrMapOvr>
    <a:masterClrMapping/>
  </p:clrMapOvr>
  <p:transition>
    <p:sndAc>
      <p:stSnd>
        <p:snd r:embed="rId1" name="click.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44169651"/>
      </p:ext>
    </p:extLst>
  </p:cSld>
  <p:clrMapOvr>
    <a:masterClrMapping/>
  </p:clrMapOvr>
  <p:transition>
    <p:sndAc>
      <p:stSnd>
        <p:snd r:embed="rId1" name="click.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94646058"/>
      </p:ext>
    </p:extLst>
  </p:cSld>
  <p:clrMapOvr>
    <a:masterClrMapping/>
  </p:clrMapOvr>
  <p:transition>
    <p:sndAc>
      <p:stSnd>
        <p:snd r:embed="rId1" name="click.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463733425"/>
      </p:ext>
    </p:extLst>
  </p:cSld>
  <p:clrMapOvr>
    <a:masterClrMapping/>
  </p:clrMapOvr>
  <p:transition>
    <p:sndAc>
      <p:stSnd>
        <p:snd r:embed="rId1" name="click.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40833500"/>
      </p:ext>
    </p:extLst>
  </p:cSld>
  <p:clrMapOvr>
    <a:masterClrMapping/>
  </p:clrMapOvr>
  <p:transition>
    <p:sndAc>
      <p:stSnd>
        <p:snd r:embed="rId1" name="click.wav"/>
      </p:st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1025921"/>
      </p:ext>
    </p:extLst>
  </p:cSld>
  <p:clrMapOvr>
    <a:masterClrMapping/>
  </p:clrMapOvr>
  <p:transition>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457200" y="1195388"/>
            <a:ext cx="8229600" cy="8636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Heading</a:t>
            </a:r>
          </a:p>
        </p:txBody>
      </p:sp>
      <p:sp>
        <p:nvSpPr>
          <p:cNvPr id="6" name="Content Placeholder 6"/>
          <p:cNvSpPr>
            <a:spLocks noGrp="1"/>
          </p:cNvSpPr>
          <p:nvPr>
            <p:ph sz="half" idx="1"/>
          </p:nvPr>
        </p:nvSpPr>
        <p:spPr>
          <a:xfrm>
            <a:off x="468313" y="2212975"/>
            <a:ext cx="2303462" cy="3592513"/>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Subhead</a:t>
            </a:r>
          </a:p>
          <a:p>
            <a:pPr rtl="1"/>
            <a:r>
              <a:rPr lang="ar" dirty="0"/>
              <a:t>Bullet text</a:t>
            </a:r>
          </a:p>
          <a:p>
            <a:pPr rtl="1"/>
            <a:endParaRPr lang="en-GB" dirty="0"/>
          </a:p>
        </p:txBody>
      </p:sp>
      <p:sp>
        <p:nvSpPr>
          <p:cNvPr id="7" name="Content Placeholder 6"/>
          <p:cNvSpPr>
            <a:spLocks noGrp="1"/>
          </p:cNvSpPr>
          <p:nvPr>
            <p:ph sz="half" idx="10"/>
          </p:nvPr>
        </p:nvSpPr>
        <p:spPr>
          <a:xfrm>
            <a:off x="3421063" y="2212975"/>
            <a:ext cx="2303462" cy="3449638"/>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Subhead</a:t>
            </a:r>
          </a:p>
          <a:p>
            <a:pPr rtl="1"/>
            <a:r>
              <a:rPr lang="ar" dirty="0"/>
              <a:t>Bullet text</a:t>
            </a:r>
          </a:p>
          <a:p>
            <a:pPr rtl="1"/>
            <a:endParaRPr lang="en-GB" dirty="0"/>
          </a:p>
        </p:txBody>
      </p:sp>
      <p:sp>
        <p:nvSpPr>
          <p:cNvPr id="8" name="Content Placeholder 6"/>
          <p:cNvSpPr>
            <a:spLocks noGrp="1"/>
          </p:cNvSpPr>
          <p:nvPr>
            <p:ph sz="half" idx="11"/>
          </p:nvPr>
        </p:nvSpPr>
        <p:spPr>
          <a:xfrm>
            <a:off x="6156325" y="2212975"/>
            <a:ext cx="2592388" cy="3736975"/>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Subhead</a:t>
            </a:r>
          </a:p>
          <a:p>
            <a:pPr rtl="1"/>
            <a:r>
              <a:rPr lang="ar" dirty="0"/>
              <a:t>Bullet text</a:t>
            </a:r>
          </a:p>
        </p:txBody>
      </p:sp>
      <p:sp>
        <p:nvSpPr>
          <p:cNvPr id="2" name="Footer Placeholder 4">
            <a:extLst>
              <a:ext uri="{FF2B5EF4-FFF2-40B4-BE49-F238E27FC236}">
                <a16:creationId xmlns:a16="http://schemas.microsoft.com/office/drawing/2014/main" id="{5AD71432-24B0-8453-1747-48D9C9A162AD}"/>
              </a:ext>
            </a:extLst>
          </p:cNvPr>
          <p:cNvSpPr>
            <a:spLocks noGrp="1" noChangeArrowheads="1"/>
          </p:cNvSpPr>
          <p:nvPr>
            <p:ph type="ftr" sz="quarter" idx="12"/>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48556434"/>
      </p:ext>
    </p:extLst>
  </p:cSld>
  <p:clrMapOvr>
    <a:masterClrMapping/>
  </p:clrMapOvr>
  <p:transition>
    <p:sndAc>
      <p:stSnd>
        <p:snd r:embed="rId1" name="click.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501610419"/>
      </p:ext>
    </p:extLst>
  </p:cSld>
  <p:clrMapOvr>
    <a:masterClrMapping/>
  </p:clrMapOvr>
  <p:transition>
    <p:sndAc>
      <p:stSnd>
        <p:snd r:embed="rId1" name="click.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93118933"/>
      </p:ext>
    </p:extLst>
  </p:cSld>
  <p:clrMapOvr>
    <a:masterClrMapping/>
  </p:clrMapOvr>
  <p:transition>
    <p:sndAc>
      <p:stSnd>
        <p:snd r:embed="rId1" name="click.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89113301"/>
      </p:ext>
    </p:extLst>
  </p:cSld>
  <p:clrMapOvr>
    <a:masterClrMapping/>
  </p:clrMapOvr>
  <p:transition>
    <p:sndAc>
      <p:stSnd>
        <p:snd r:embed="rId1" name="click.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96988904"/>
      </p:ext>
    </p:extLst>
  </p:cSld>
  <p:clrMapOvr>
    <a:masterClrMapping/>
  </p:clrMapOvr>
  <p:transition>
    <p:sndAc>
      <p:stSnd>
        <p:snd r:embed="rId1" name="click.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16333174"/>
      </p:ext>
    </p:extLst>
  </p:cSld>
  <p:clrMapOvr>
    <a:masterClrMapping/>
  </p:clrMapOvr>
  <p:transition>
    <p:sndAc>
      <p:stSnd>
        <p:snd r:embed="rId1" name="click.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lvl2pPr>
              <a:defRPr>
                <a:cs typeface="Sakkal Majalla" panose="02000000000000000000" pitchFamily="2" charset="-78"/>
              </a:defRPr>
            </a:lvl2pPr>
          </a:lstStyle>
          <a:p>
            <a:pPr rtl="1"/>
            <a:r>
              <a:rPr lang="ar" dirty="0"/>
              <a:t>Body text xxxxxxxxxxxxxxxxxxxxxxxxxxxxxxxxxxxxxxxxx:</a:t>
            </a:r>
          </a:p>
          <a:p>
            <a:pPr lvl="1" rtl="1"/>
            <a:r>
              <a:rPr lang="ar" dirty="0"/>
              <a:t>Bullet text</a:t>
            </a:r>
          </a:p>
          <a:p>
            <a:pPr lvl="1" rtl="1"/>
            <a:r>
              <a:rPr lang="ar" dirty="0"/>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49077198"/>
      </p:ext>
    </p:extLst>
  </p:cSld>
  <p:clrMapOvr>
    <a:masterClrMapping/>
  </p:clrMapOvr>
  <p:transition>
    <p:sndAc>
      <p:stSnd>
        <p:snd r:embed="rId1" name="click.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3548499"/>
      </p:ext>
    </p:extLst>
  </p:cSld>
  <p:clrMapOvr>
    <a:masterClrMapping/>
  </p:clrMapOvr>
  <p:transition>
    <p:sndAc>
      <p:stSnd>
        <p:snd r:embed="rId1" name="click.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0926481"/>
      </p:ext>
    </p:extLst>
  </p:cSld>
  <p:clrMapOvr>
    <a:masterClrMapping/>
  </p:clrMapOvr>
  <p:transition>
    <p:sndAc>
      <p:stSnd>
        <p:snd r:embed="rId1" name="click.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62895208"/>
      </p:ext>
    </p:extLst>
  </p:cSld>
  <p:clrMapOvr>
    <a:masterClrMapping/>
  </p:clrMapOvr>
  <p:transition>
    <p:sndAc>
      <p:stSnd>
        <p:snd r:embed="rId1" name="click.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8668001"/>
      </p:ext>
    </p:extLst>
  </p:cSld>
  <p:clrMapOvr>
    <a:masterClrMapping/>
  </p:clrMapOvr>
  <p:transition>
    <p:sndAc>
      <p:stSnd>
        <p:snd r:embed="rId1" name="click.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itle 1"/>
          <p:cNvSpPr>
            <a:spLocks noGrp="1"/>
          </p:cNvSpPr>
          <p:nvPr>
            <p:ph type="title"/>
          </p:nvPr>
        </p:nvSpPr>
        <p:spPr>
          <a:xfrm>
            <a:off x="0" y="1195388"/>
            <a:ext cx="9144000" cy="8636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Heading</a:t>
            </a:r>
          </a:p>
        </p:txBody>
      </p:sp>
      <p:sp>
        <p:nvSpPr>
          <p:cNvPr id="2" name="Footer Placeholder 4">
            <a:extLst>
              <a:ext uri="{FF2B5EF4-FFF2-40B4-BE49-F238E27FC236}">
                <a16:creationId xmlns:a16="http://schemas.microsoft.com/office/drawing/2014/main" id="{280AFA65-534B-3AE4-50A7-9C86BDCF1EA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72408841"/>
      </p:ext>
    </p:extLst>
  </p:cSld>
  <p:clrMapOvr>
    <a:masterClrMapping/>
  </p:clrMapOvr>
  <p:transition>
    <p:sndAc>
      <p:stSnd>
        <p:snd r:embed="rId1" name="click.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387064660"/>
      </p:ext>
    </p:extLst>
  </p:cSld>
  <p:clrMapOvr>
    <a:masterClrMapping/>
  </p:clrMapOvr>
  <p:transition>
    <p:sndAc>
      <p:stSnd>
        <p:snd r:embed="rId1" name="click.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1649288"/>
      </p:ext>
    </p:extLst>
  </p:cSld>
  <p:clrMapOvr>
    <a:masterClrMapping/>
  </p:clrMapOvr>
  <p:transition>
    <p:sndAc>
      <p:stSnd>
        <p:snd r:embed="rId1" name="click.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15931093"/>
      </p:ext>
    </p:extLst>
  </p:cSld>
  <p:clrMapOvr>
    <a:masterClrMapping/>
  </p:clrMapOvr>
  <p:transition>
    <p:sndAc>
      <p:stSnd>
        <p:snd r:embed="rId1" name="click.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23151177"/>
      </p:ext>
    </p:extLst>
  </p:cSld>
  <p:clrMapOvr>
    <a:masterClrMapping/>
  </p:clrMapOvr>
  <p:transition>
    <p:sndAc>
      <p:stSnd>
        <p:snd r:embed="rId1" name="click.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3903308"/>
      </p:ext>
    </p:extLst>
  </p:cSld>
  <p:clrMapOvr>
    <a:masterClrMapping/>
  </p:clrMapOvr>
  <p:transition>
    <p:sndAc>
      <p:stSnd>
        <p:snd r:embed="rId1" name="click.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955720740"/>
      </p:ext>
    </p:extLst>
  </p:cSld>
  <p:clrMapOvr>
    <a:masterClrMapping/>
  </p:clrMapOvr>
  <p:transition>
    <p:sndAc>
      <p:stSnd>
        <p:snd r:embed="rId1" name="click.wav"/>
      </p:stSnd>
    </p:sndAc>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61559906"/>
      </p:ext>
    </p:extLst>
  </p:cSld>
  <p:clrMapOvr>
    <a:masterClrMapping/>
  </p:clrMapOvr>
  <p:transition>
    <p:sndAc>
      <p:stSnd>
        <p:snd r:embed="rId1" name="click.wav"/>
      </p:stSnd>
    </p:sndAc>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68163601"/>
      </p:ext>
    </p:extLst>
  </p:cSld>
  <p:clrMapOvr>
    <a:masterClrMapping/>
  </p:clrMapOvr>
  <p:transition>
    <p:sndAc>
      <p:stSnd>
        <p:snd r:embed="rId1" name="click.wav"/>
      </p:stSnd>
    </p:sndAc>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lvl2pPr>
              <a:defRPr>
                <a:cs typeface="Sakkal Majalla" panose="02000000000000000000" pitchFamily="2" charset="-78"/>
              </a:defRPr>
            </a:lvl2pPr>
          </a:lstStyle>
          <a:p>
            <a:pPr rtl="1"/>
            <a:r>
              <a:rPr lang="ar" dirty="0"/>
              <a:t>Body text xxxxxxxxxxxxxxxxxxxxxxxxxxxxxxxxxxxxxxxxx:</a:t>
            </a:r>
          </a:p>
          <a:p>
            <a:pPr lvl="1" rtl="1"/>
            <a:r>
              <a:rPr lang="ar" dirty="0"/>
              <a:t>Bullet text</a:t>
            </a:r>
          </a:p>
          <a:p>
            <a:pPr lvl="1" rtl="1"/>
            <a:r>
              <a:rPr lang="ar" dirty="0"/>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49566662"/>
      </p:ext>
    </p:extLst>
  </p:cSld>
  <p:clrMapOvr>
    <a:masterClrMapping/>
  </p:clrMapOvr>
  <p:transition>
    <p:sndAc>
      <p:stSnd>
        <p:snd r:embed="rId1" name="click.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2" name="Picture 5" descr="Always Learning">
            <a:extLst>
              <a:ext uri="{FF2B5EF4-FFF2-40B4-BE49-F238E27FC236}">
                <a16:creationId xmlns:a16="http://schemas.microsoft.com/office/drawing/2014/main" id="{9444950F-E59A-A8D3-7314-C784866DE2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457200" y="1195388"/>
            <a:ext cx="8229600" cy="863600"/>
          </a:xfrm>
          <a:prstGeom prst="rect">
            <a:avLst/>
          </a:prstGeom>
        </p:spPr>
        <p:txBody>
          <a:bodyPr rtlCol="1"/>
          <a:lstStyle/>
          <a:p>
            <a:pPr rtl="1"/>
            <a:r>
              <a:rPr lang="ar"/>
              <a:t>Heading</a:t>
            </a:r>
            <a:endParaRPr lang="en-GB" altLang="en-US" dirty="0"/>
          </a:p>
        </p:txBody>
      </p:sp>
      <p:sp>
        <p:nvSpPr>
          <p:cNvPr id="10" name="Content Placeholder 2"/>
          <p:cNvSpPr>
            <a:spLocks noGrp="1"/>
          </p:cNvSpPr>
          <p:nvPr>
            <p:ph sz="half" idx="1"/>
          </p:nvPr>
        </p:nvSpPr>
        <p:spPr>
          <a:xfrm>
            <a:off x="468313" y="2195513"/>
            <a:ext cx="4027487" cy="3681412"/>
          </a:xfrm>
          <a:prstGeom prst="rect">
            <a:avLst/>
          </a:prstGeom>
        </p:spPr>
        <p:txBody>
          <a:bodyPr rtlCol="1"/>
          <a:lstStyle/>
          <a:p>
            <a:pPr rtl="1"/>
            <a:r>
              <a:rPr lang="ar"/>
              <a:t>Blue subhead</a:t>
            </a:r>
          </a:p>
          <a:p>
            <a:pPr rtl="1"/>
            <a:r>
              <a:rPr lang="ar"/>
              <a:t>Bullet text</a:t>
            </a:r>
          </a:p>
          <a:p>
            <a:pPr rtl="1"/>
            <a:endParaRPr lang="en-GB" dirty="0"/>
          </a:p>
          <a:p>
            <a:pPr rtl="1"/>
            <a:endParaRPr lang="en-GB" dirty="0"/>
          </a:p>
        </p:txBody>
      </p:sp>
      <p:sp>
        <p:nvSpPr>
          <p:cNvPr id="11" name="Content Placeholder 3"/>
          <p:cNvSpPr>
            <a:spLocks noGrp="1"/>
          </p:cNvSpPr>
          <p:nvPr>
            <p:ph sz="half" idx="2"/>
          </p:nvPr>
        </p:nvSpPr>
        <p:spPr>
          <a:xfrm>
            <a:off x="4648200" y="2195512"/>
            <a:ext cx="4027488" cy="3681411"/>
          </a:xfrm>
          <a:prstGeom prst="rect">
            <a:avLst/>
          </a:prstGeom>
        </p:spPr>
        <p:txBody>
          <a:bodyPr rtlCol="1"/>
          <a:lstStyle/>
          <a:p>
            <a:pPr rtl="1"/>
            <a:r>
              <a:rPr lang="ar"/>
              <a:t>Blue subhead</a:t>
            </a:r>
          </a:p>
          <a:p>
            <a:pPr rtl="1"/>
            <a:r>
              <a:rPr lang="ar"/>
              <a:t>Bullet text</a:t>
            </a:r>
          </a:p>
        </p:txBody>
      </p:sp>
      <p:sp>
        <p:nvSpPr>
          <p:cNvPr id="3" name="Footer Placeholder 4">
            <a:extLst>
              <a:ext uri="{FF2B5EF4-FFF2-40B4-BE49-F238E27FC236}">
                <a16:creationId xmlns:a16="http://schemas.microsoft.com/office/drawing/2014/main" id="{6D75EA28-7A23-3108-7470-D2312D0B43D6}"/>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2020. Copying permitted for purchasing institution only. </a:t>
            </a:r>
          </a:p>
        </p:txBody>
      </p:sp>
    </p:spTree>
    <p:extLst>
      <p:ext uri="{BB962C8B-B14F-4D97-AF65-F5344CB8AC3E}">
        <p14:creationId xmlns:p14="http://schemas.microsoft.com/office/powerpoint/2010/main" val="3326935904"/>
      </p:ext>
    </p:extLst>
  </p:cSld>
  <p:clrMapOvr>
    <a:masterClrMapping/>
  </p:clrMapOvr>
  <p:transition>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lvl1pPr>
              <a:defRPr>
                <a:latin typeface="Sakkal Majalla" panose="02000000000000000000" pitchFamily="2" charset="-78"/>
                <a:cs typeface="Sakkal Majalla" panose="02000000000000000000" pitchFamily="2" charset="-78"/>
              </a:defRPr>
            </a:lvl1pPr>
            <a:lvl2pPr>
              <a:defRPr>
                <a:cs typeface="Sakkal Majalla" panose="02000000000000000000" pitchFamily="2" charset="-78"/>
              </a:defRPr>
            </a:lvl2pPr>
          </a:lstStyle>
          <a:p>
            <a:pPr rtl="1"/>
            <a:r>
              <a:rPr lang="ar" dirty="0"/>
              <a:t>Body text xxxxxxxxxxxxxxxxxxxxxxxxxxxxxxxxxxxxxxxxx:</a:t>
            </a:r>
          </a:p>
          <a:p>
            <a:pPr lvl="1" rtl="1"/>
            <a:r>
              <a:rPr lang="ar" dirty="0"/>
              <a:t>Bullet text</a:t>
            </a:r>
          </a:p>
          <a:p>
            <a:pPr lvl="1" rtl="1"/>
            <a:r>
              <a:rPr lang="ar" dirty="0"/>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48910311"/>
      </p:ext>
    </p:extLst>
  </p:cSld>
  <p:clrMapOvr>
    <a:masterClrMapping/>
  </p:clrMapOvr>
  <p:transition>
    <p:sndAc>
      <p:stSnd>
        <p:snd r:embed="rId1" name="click.wav"/>
      </p:st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6" name="Content Placeholder 6"/>
          <p:cNvSpPr>
            <a:spLocks noGrp="1"/>
          </p:cNvSpPr>
          <p:nvPr>
            <p:ph sz="half" idx="1"/>
          </p:nvPr>
        </p:nvSpPr>
        <p:spPr>
          <a:xfrm>
            <a:off x="468313" y="2212975"/>
            <a:ext cx="2303462" cy="3592513"/>
          </a:xfrm>
          <a:prstGeom prst="rect">
            <a:avLst/>
          </a:prstGeom>
        </p:spPr>
        <p:txBody>
          <a:bodyPr rtlCol="1"/>
          <a:lstStyle/>
          <a:p>
            <a:pPr rtl="1"/>
            <a:r>
              <a:rPr lang="ar"/>
              <a:t>Subhead</a:t>
            </a:r>
          </a:p>
          <a:p>
            <a:pPr rtl="1"/>
            <a:r>
              <a:rPr lang="ar"/>
              <a:t>Bullet text</a:t>
            </a:r>
          </a:p>
          <a:p>
            <a:pPr rtl="1"/>
            <a:endParaRPr lang="en-GB" dirty="0"/>
          </a:p>
        </p:txBody>
      </p:sp>
      <p:sp>
        <p:nvSpPr>
          <p:cNvPr id="7" name="Content Placeholder 6"/>
          <p:cNvSpPr>
            <a:spLocks noGrp="1"/>
          </p:cNvSpPr>
          <p:nvPr>
            <p:ph sz="half" idx="10"/>
          </p:nvPr>
        </p:nvSpPr>
        <p:spPr>
          <a:xfrm>
            <a:off x="3421063" y="2212975"/>
            <a:ext cx="2303462" cy="3449638"/>
          </a:xfrm>
          <a:prstGeom prst="rect">
            <a:avLst/>
          </a:prstGeom>
        </p:spPr>
        <p:txBody>
          <a:bodyPr rtlCol="1"/>
          <a:lstStyle/>
          <a:p>
            <a:pPr rtl="1"/>
            <a:r>
              <a:rPr lang="ar"/>
              <a:t>Subhead</a:t>
            </a:r>
          </a:p>
          <a:p>
            <a:pPr rtl="1"/>
            <a:r>
              <a:rPr lang="ar"/>
              <a:t>Bullet text</a:t>
            </a:r>
          </a:p>
          <a:p>
            <a:pPr rtl="1"/>
            <a:endParaRPr lang="en-GB" dirty="0"/>
          </a:p>
        </p:txBody>
      </p:sp>
      <p:sp>
        <p:nvSpPr>
          <p:cNvPr id="8" name="Content Placeholder 6"/>
          <p:cNvSpPr>
            <a:spLocks noGrp="1"/>
          </p:cNvSpPr>
          <p:nvPr>
            <p:ph sz="half" idx="11"/>
          </p:nvPr>
        </p:nvSpPr>
        <p:spPr>
          <a:xfrm>
            <a:off x="6156325" y="2212975"/>
            <a:ext cx="2592388" cy="3736975"/>
          </a:xfrm>
          <a:prstGeom prst="rect">
            <a:avLst/>
          </a:prstGeom>
        </p:spPr>
        <p:txBody>
          <a:bodyPr rtlCol="1"/>
          <a:lstStyle/>
          <a:p>
            <a:pPr rtl="1"/>
            <a:r>
              <a:rPr lang="ar"/>
              <a:t>Subhead</a:t>
            </a:r>
          </a:p>
          <a:p>
            <a:pPr rtl="1"/>
            <a:r>
              <a:rPr lang="ar"/>
              <a:t>Bullet text</a:t>
            </a:r>
          </a:p>
        </p:txBody>
      </p:sp>
      <p:sp>
        <p:nvSpPr>
          <p:cNvPr id="2" name="Footer Placeholder 4">
            <a:extLst>
              <a:ext uri="{FF2B5EF4-FFF2-40B4-BE49-F238E27FC236}">
                <a16:creationId xmlns:a16="http://schemas.microsoft.com/office/drawing/2014/main" id="{5AD71432-24B0-8453-1747-48D9C9A162AD}"/>
              </a:ext>
            </a:extLst>
          </p:cNvPr>
          <p:cNvSpPr>
            <a:spLocks noGrp="1" noChangeArrowheads="1"/>
          </p:cNvSpPr>
          <p:nvPr>
            <p:ph type="ftr" sz="quarter" idx="12"/>
          </p:nvPr>
        </p:nvSpPr>
        <p:spPr/>
        <p:txBody>
          <a:bodyPr rtlCol="1"/>
          <a:lstStyle>
            <a:lvl1pPr algn="r" rtl="1">
              <a:defRPr/>
            </a:lvl1pPr>
          </a:lstStyle>
          <a:p>
            <a:pPr rtl="1">
              <a:defRPr/>
            </a:pPr>
            <a:r>
              <a:rPr lang="ar"/>
              <a:t>© Pearson Education Ltd 2020. Copying permitted for purchasing institution only. </a:t>
            </a:r>
          </a:p>
        </p:txBody>
      </p:sp>
    </p:spTree>
    <p:extLst>
      <p:ext uri="{BB962C8B-B14F-4D97-AF65-F5344CB8AC3E}">
        <p14:creationId xmlns:p14="http://schemas.microsoft.com/office/powerpoint/2010/main" val="715382771"/>
      </p:ext>
    </p:extLst>
  </p:cSld>
  <p:clrMapOvr>
    <a:masterClrMapping/>
  </p:clrMapOvr>
  <p:transition>
    <p:sndAc>
      <p:stSnd>
        <p:snd r:embed="rId1" name="click.wav"/>
      </p:stSnd>
    </p:sndAc>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38746869"/>
      </p:ext>
    </p:extLst>
  </p:cSld>
  <p:clrMapOvr>
    <a:masterClrMapping/>
  </p:clrMapOvr>
  <p:transition>
    <p:sndAc>
      <p:stSnd>
        <p:snd r:embed="rId1" name="click.wav"/>
      </p:stSnd>
    </p:sndAc>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7097283"/>
      </p:ext>
    </p:extLst>
  </p:cSld>
  <p:clrMapOvr>
    <a:masterClrMapping/>
  </p:clrMapOvr>
  <p:transition>
    <p:sndAc>
      <p:stSnd>
        <p:snd r:embed="rId1" name="click.wav"/>
      </p:stSnd>
    </p:sndAc>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15920013"/>
      </p:ext>
    </p:extLst>
  </p:cSld>
  <p:clrMapOvr>
    <a:masterClrMapping/>
  </p:clrMapOvr>
  <p:transition>
    <p:sndAc>
      <p:stSnd>
        <p:snd r:embed="rId1" name="click.wav"/>
      </p:stSnd>
    </p:sndAc>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38145163"/>
      </p:ext>
    </p:extLst>
  </p:cSld>
  <p:clrMapOvr>
    <a:masterClrMapping/>
  </p:clrMapOvr>
  <p:transition>
    <p:sndAc>
      <p:stSnd>
        <p:snd r:embed="rId1" name="click.wav"/>
      </p:stSnd>
    </p:sndAc>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621403508"/>
      </p:ext>
    </p:extLst>
  </p:cSld>
  <p:clrMapOvr>
    <a:masterClrMapping/>
  </p:clrMapOvr>
  <p:transition>
    <p:sndAc>
      <p:stSnd>
        <p:snd r:embed="rId1" name="click.wav"/>
      </p:stSnd>
    </p:sndAc>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74939897"/>
      </p:ext>
    </p:extLst>
  </p:cSld>
  <p:clrMapOvr>
    <a:masterClrMapping/>
  </p:clrMapOvr>
  <p:transition>
    <p:sndAc>
      <p:stSnd>
        <p:snd r:embed="rId1" name="click.wav"/>
      </p:stSnd>
    </p:sndAc>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3246867"/>
      </p:ext>
    </p:extLst>
  </p:cSld>
  <p:clrMapOvr>
    <a:masterClrMapping/>
  </p:clrMapOvr>
  <p:transition>
    <p:sndAc>
      <p:stSnd>
        <p:snd r:embed="rId1" name="click.wav"/>
      </p:stSnd>
    </p:sndAc>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88662026"/>
      </p:ext>
    </p:extLst>
  </p:cSld>
  <p:clrMapOvr>
    <a:masterClrMapping/>
  </p:clrMapOvr>
  <p:transition>
    <p:sndAc>
      <p:stSnd>
        <p:snd r:embed="rId1" name="click.wav"/>
      </p:stSnd>
    </p:sndAc>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18030653"/>
      </p:ext>
    </p:extLst>
  </p:cSld>
  <p:clrMapOvr>
    <a:masterClrMapping/>
  </p:clrMapOvr>
  <p:transition>
    <p:sndAc>
      <p:stSnd>
        <p:snd r:embed="rId1" name="click.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5" descr="Always Learning">
            <a:extLst>
              <a:ext uri="{FF2B5EF4-FFF2-40B4-BE49-F238E27FC236}">
                <a16:creationId xmlns:a16="http://schemas.microsoft.com/office/drawing/2014/main" id="{9444950F-E59A-A8D3-7314-C784866DE2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457200" y="1195388"/>
            <a:ext cx="8229600" cy="8636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Heading</a:t>
            </a:r>
            <a:endParaRPr lang="en-GB" altLang="en-US" dirty="0"/>
          </a:p>
        </p:txBody>
      </p:sp>
      <p:sp>
        <p:nvSpPr>
          <p:cNvPr id="10" name="Content Placeholder 2"/>
          <p:cNvSpPr>
            <a:spLocks noGrp="1"/>
          </p:cNvSpPr>
          <p:nvPr>
            <p:ph sz="half" idx="1"/>
          </p:nvPr>
        </p:nvSpPr>
        <p:spPr>
          <a:xfrm>
            <a:off x="468313" y="2195513"/>
            <a:ext cx="4027487" cy="3681412"/>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Blue subhead</a:t>
            </a:r>
          </a:p>
          <a:p>
            <a:pPr rtl="1"/>
            <a:r>
              <a:rPr lang="ar" dirty="0"/>
              <a:t>Bullet text</a:t>
            </a:r>
          </a:p>
          <a:p>
            <a:pPr rtl="1"/>
            <a:endParaRPr lang="en-GB" dirty="0"/>
          </a:p>
          <a:p>
            <a:pPr rtl="1"/>
            <a:endParaRPr lang="en-GB" dirty="0"/>
          </a:p>
        </p:txBody>
      </p:sp>
      <p:sp>
        <p:nvSpPr>
          <p:cNvPr id="11" name="Content Placeholder 3"/>
          <p:cNvSpPr>
            <a:spLocks noGrp="1"/>
          </p:cNvSpPr>
          <p:nvPr>
            <p:ph sz="half" idx="2"/>
          </p:nvPr>
        </p:nvSpPr>
        <p:spPr>
          <a:xfrm>
            <a:off x="4648200" y="2195512"/>
            <a:ext cx="4027488" cy="3681411"/>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Blue subhead</a:t>
            </a:r>
          </a:p>
          <a:p>
            <a:pPr rtl="1"/>
            <a:r>
              <a:rPr lang="ar" dirty="0"/>
              <a:t>Bullet text</a:t>
            </a:r>
          </a:p>
        </p:txBody>
      </p:sp>
      <p:sp>
        <p:nvSpPr>
          <p:cNvPr id="3" name="Footer Placeholder 4">
            <a:extLst>
              <a:ext uri="{FF2B5EF4-FFF2-40B4-BE49-F238E27FC236}">
                <a16:creationId xmlns:a16="http://schemas.microsoft.com/office/drawing/2014/main" id="{6D75EA28-7A23-3108-7470-D2312D0B43D6}"/>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836553943"/>
      </p:ext>
    </p:extLst>
  </p:cSld>
  <p:clrMapOvr>
    <a:masterClrMapping/>
  </p:clrMapOvr>
  <p:transition>
    <p:sndAc>
      <p:stSnd>
        <p:snd r:embed="rId1" name="click.wav"/>
      </p:stSnd>
    </p:sndAc>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06472387"/>
      </p:ext>
    </p:extLst>
  </p:cSld>
  <p:clrMapOvr>
    <a:masterClrMapping/>
  </p:clrMapOvr>
  <p:transition>
    <p:sndAc>
      <p:stSnd>
        <p:snd r:embed="rId1" name="click.wav"/>
      </p:stSnd>
    </p:sndAc>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02101404"/>
      </p:ext>
    </p:extLst>
  </p:cSld>
  <p:clrMapOvr>
    <a:masterClrMapping/>
  </p:clrMapOvr>
  <p:transition>
    <p:sndAc>
      <p:stSnd>
        <p:snd r:embed="rId1" name="click.wav"/>
      </p:stSnd>
    </p:sndAc>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547387"/>
      </p:ext>
    </p:extLst>
  </p:cSld>
  <p:clrMapOvr>
    <a:masterClrMapping/>
  </p:clrMapOvr>
  <p:transition>
    <p:sndAc>
      <p:stSnd>
        <p:snd r:embed="rId1" name="click.wav"/>
      </p:stSnd>
    </p:sndAc>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8492034"/>
      </p:ext>
    </p:extLst>
  </p:cSld>
  <p:clrMapOvr>
    <a:masterClrMapping/>
  </p:clrMapOvr>
  <p:transition>
    <p:sndAc>
      <p:stSnd>
        <p:snd r:embed="rId1" name="click.wav"/>
      </p:stSnd>
    </p:sndAc>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81896993"/>
      </p:ext>
    </p:extLst>
  </p:cSld>
  <p:clrMapOvr>
    <a:masterClrMapping/>
  </p:clrMapOvr>
  <p:transition>
    <p:sndAc>
      <p:stSnd>
        <p:snd r:embed="rId1" name="click.wav"/>
      </p:stSnd>
    </p:sndAc>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13610"/>
      </p:ext>
    </p:extLst>
  </p:cSld>
  <p:clrMapOvr>
    <a:masterClrMapping/>
  </p:clrMapOvr>
  <p:transition>
    <p:sndAc>
      <p:stSnd>
        <p:snd r:embed="rId1" name="click.wav"/>
      </p:stSnd>
    </p:sndAc>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3682717"/>
      </p:ext>
    </p:extLst>
  </p:cSld>
  <p:clrMapOvr>
    <a:masterClrMapping/>
  </p:clrMapOvr>
  <p:transition>
    <p:sndAc>
      <p:stSnd>
        <p:snd r:embed="rId1" name="click.wav"/>
      </p:stSnd>
    </p:sndAc>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426679024"/>
      </p:ext>
    </p:extLst>
  </p:cSld>
  <p:clrMapOvr>
    <a:masterClrMapping/>
  </p:clrMapOvr>
  <p:transition>
    <p:sndAc>
      <p:stSnd>
        <p:snd r:embed="rId1" name="click.wav"/>
      </p:stSnd>
    </p:sndAc>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04154800"/>
      </p:ext>
    </p:extLst>
  </p:cSld>
  <p:clrMapOvr>
    <a:masterClrMapping/>
  </p:clrMapOvr>
  <p:transition>
    <p:sndAc>
      <p:stSnd>
        <p:snd r:embed="rId1" name="click.wav"/>
      </p:stSnd>
    </p:sndAc>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69375378"/>
      </p:ext>
    </p:extLst>
  </p:cSld>
  <p:clrMapOvr>
    <a:masterClrMapping/>
  </p:clrMapOvr>
  <p:transition>
    <p:sndAc>
      <p:stSnd>
        <p:snd r:embed="rId1" name="click.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Footer Placeholder 4">
            <a:extLst>
              <a:ext uri="{FF2B5EF4-FFF2-40B4-BE49-F238E27FC236}">
                <a16:creationId xmlns:a16="http://schemas.microsoft.com/office/drawing/2014/main" id="{7AF04B97-CC31-299F-C1D9-4AD1810429B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16933327"/>
      </p:ext>
    </p:extLst>
  </p:cSld>
  <p:clrMapOvr>
    <a:masterClrMapping/>
  </p:clrMapOvr>
  <p:transition>
    <p:sndAc>
      <p:stSnd>
        <p:snd r:embed="rId1" name="click.wav"/>
      </p:stSnd>
    </p:sndAc>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24329815"/>
      </p:ext>
    </p:extLst>
  </p:cSld>
  <p:clrMapOvr>
    <a:masterClrMapping/>
  </p:clrMapOvr>
  <p:transition>
    <p:sndAc>
      <p:stSnd>
        <p:snd r:embed="rId1" name="click.wav"/>
      </p:stSnd>
    </p:sndAc>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97252715"/>
      </p:ext>
    </p:extLst>
  </p:cSld>
  <p:clrMapOvr>
    <a:masterClrMapping/>
  </p:clrMapOvr>
  <p:transition>
    <p:sndAc>
      <p:stSnd>
        <p:snd r:embed="rId1" name="click.wav"/>
      </p:stSnd>
    </p:sndAc>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02301705"/>
      </p:ext>
    </p:extLst>
  </p:cSld>
  <p:clrMapOvr>
    <a:masterClrMapping/>
  </p:clrMapOvr>
  <p:transition>
    <p:sndAc>
      <p:stSnd>
        <p:snd r:embed="rId1" name="click.wav"/>
      </p:stSnd>
    </p:sndAc>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62829507"/>
      </p:ext>
    </p:extLst>
  </p:cSld>
  <p:clrMapOvr>
    <a:masterClrMapping/>
  </p:clrMapOvr>
  <p:transition>
    <p:sndAc>
      <p:stSnd>
        <p:snd r:embed="rId1" name="click.wav"/>
      </p:stSnd>
    </p:sndAc>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5251152"/>
      </p:ext>
    </p:extLst>
  </p:cSld>
  <p:clrMapOvr>
    <a:masterClrMapping/>
  </p:clrMapOvr>
  <p:transition>
    <p:sndAc>
      <p:stSnd>
        <p:snd r:embed="rId1" name="click.wav"/>
      </p:stSnd>
    </p:sndAc>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9930832"/>
      </p:ext>
    </p:extLst>
  </p:cSld>
  <p:clrMapOvr>
    <a:masterClrMapping/>
  </p:clrMapOvr>
  <p:transition>
    <p:sndAc>
      <p:stSnd>
        <p:snd r:embed="rId1" name="click.wav"/>
      </p:stSnd>
    </p:sndAc>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50784113"/>
      </p:ext>
    </p:extLst>
  </p:cSld>
  <p:clrMapOvr>
    <a:masterClrMapping/>
  </p:clrMapOvr>
  <p:transition>
    <p:sndAc>
      <p:stSnd>
        <p:snd r:embed="rId1" name="click.wav"/>
      </p:stSnd>
    </p:sndAc>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65460214"/>
      </p:ext>
    </p:extLst>
  </p:cSld>
  <p:clrMapOvr>
    <a:masterClrMapping/>
  </p:clrMapOvr>
  <p:transition>
    <p:sndAc>
      <p:stSnd>
        <p:snd r:embed="rId1" name="click.wav"/>
      </p:stSnd>
    </p:sndAc>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75168846"/>
      </p:ext>
    </p:extLst>
  </p:cSld>
  <p:clrMapOvr>
    <a:masterClrMapping/>
  </p:clrMapOvr>
  <p:transition>
    <p:sndAc>
      <p:stSnd>
        <p:snd r:embed="rId1" name="click.wav"/>
      </p:stSnd>
    </p:sndAc>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025248049"/>
      </p:ext>
    </p:extLst>
  </p:cSld>
  <p:clrMapOvr>
    <a:masterClrMapping/>
  </p:clrMapOvr>
  <p:transition>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B917A8A-EC74-8439-7D0C-B004E910A772}"/>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67544793"/>
      </p:ext>
    </p:extLst>
  </p:cSld>
  <p:clrMapOvr>
    <a:masterClrMapping/>
  </p:clrMapOvr>
  <p:transition>
    <p:sndAc>
      <p:stSnd>
        <p:snd r:embed="rId1" name="click.wav"/>
      </p:stSnd>
    </p:sndAc>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80291505"/>
      </p:ext>
    </p:extLst>
  </p:cSld>
  <p:clrMapOvr>
    <a:masterClrMapping/>
  </p:clrMapOvr>
  <p:transition>
    <p:sndAc>
      <p:stSnd>
        <p:snd r:embed="rId1" name="click.wav"/>
      </p:stSnd>
    </p:sndAc>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12143027"/>
      </p:ext>
    </p:extLst>
  </p:cSld>
  <p:clrMapOvr>
    <a:masterClrMapping/>
  </p:clrMapOvr>
  <p:transition>
    <p:sndAc>
      <p:stSnd>
        <p:snd r:embed="rId1" name="click.wav"/>
      </p:stSnd>
    </p:sndAc>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26944765"/>
      </p:ext>
    </p:extLst>
  </p:cSld>
  <p:clrMapOvr>
    <a:masterClrMapping/>
  </p:clrMapOvr>
  <p:transition>
    <p:sndAc>
      <p:stSnd>
        <p:snd r:embed="rId1" name="click.wav"/>
      </p:stSnd>
    </p:sndAc>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46126300"/>
      </p:ext>
    </p:extLst>
  </p:cSld>
  <p:clrMapOvr>
    <a:masterClrMapping/>
  </p:clrMapOvr>
  <p:transition>
    <p:sndAc>
      <p:stSnd>
        <p:snd r:embed="rId1" name="click.wav"/>
      </p:stSnd>
    </p:sndAc>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91287960"/>
      </p:ext>
    </p:extLst>
  </p:cSld>
  <p:clrMapOvr>
    <a:masterClrMapping/>
  </p:clrMapOvr>
  <p:transition>
    <p:sndAc>
      <p:stSnd>
        <p:snd r:embed="rId1" name="click.wav"/>
      </p:stSnd>
    </p:sndAc>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2540367"/>
      </p:ext>
    </p:extLst>
  </p:cSld>
  <p:clrMapOvr>
    <a:masterClrMapping/>
  </p:clrMapOvr>
  <p:transition>
    <p:sndAc>
      <p:stSnd>
        <p:snd r:embed="rId1" name="click.wav"/>
      </p:stSnd>
    </p:sndAc>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31894227"/>
      </p:ext>
    </p:extLst>
  </p:cSld>
  <p:clrMapOvr>
    <a:masterClrMapping/>
  </p:clrMapOvr>
  <p:transition>
    <p:sndAc>
      <p:stSnd>
        <p:snd r:embed="rId1" name="click.wav"/>
      </p:stSnd>
    </p:sndAc>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01847582"/>
      </p:ext>
    </p:extLst>
  </p:cSld>
  <p:clrMapOvr>
    <a:masterClrMapping/>
  </p:clrMapOvr>
  <p:transition>
    <p:sndAc>
      <p:stSnd>
        <p:snd r:embed="rId1" name="click.wav"/>
      </p:stSnd>
    </p:sndAc>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9058961"/>
      </p:ext>
    </p:extLst>
  </p:cSld>
  <p:clrMapOvr>
    <a:masterClrMapping/>
  </p:clrMapOvr>
  <p:transition>
    <p:sndAc>
      <p:stSnd>
        <p:snd r:embed="rId1" name="click.wav"/>
      </p:stSnd>
    </p:sndAc>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5318916"/>
      </p:ext>
    </p:extLst>
  </p:cSld>
  <p:clrMapOvr>
    <a:masterClrMapping/>
  </p:clrMapOvr>
  <p:transition>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atin typeface="Sakkal Majalla" panose="02000000000000000000" pitchFamily="2" charset="-78"/>
                <a:cs typeface="Sakkal Majalla" panose="02000000000000000000" pitchFamily="2" charset="-78"/>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dirty="0"/>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9D85122E-CC0D-DE46-E6F4-AAE67430FCE8}"/>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91056867"/>
      </p:ext>
    </p:extLst>
  </p:cSld>
  <p:clrMapOvr>
    <a:masterClrMapping/>
  </p:clrMapOvr>
  <p:transition>
    <p:sndAc>
      <p:stSnd>
        <p:snd r:embed="rId1" name="click.wav"/>
      </p:stSnd>
    </p:sndAc>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23595971"/>
      </p:ext>
    </p:extLst>
  </p:cSld>
  <p:clrMapOvr>
    <a:masterClrMapping/>
  </p:clrMapOvr>
  <p:transition>
    <p:sndAc>
      <p:stSnd>
        <p:snd r:embed="rId1" name="click.wav"/>
      </p:stSnd>
    </p:sndAc>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355960792"/>
      </p:ext>
    </p:extLst>
  </p:cSld>
  <p:clrMapOvr>
    <a:masterClrMapping/>
  </p:clrMapOvr>
  <p:transition>
    <p:sndAc>
      <p:stSnd>
        <p:snd r:embed="rId1" name="click.wav"/>
      </p:stSnd>
    </p:sndAc>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13342623"/>
      </p:ext>
    </p:extLst>
  </p:cSld>
  <p:clrMapOvr>
    <a:masterClrMapping/>
  </p:clrMapOvr>
  <p:transition>
    <p:sndAc>
      <p:stSnd>
        <p:snd r:embed="rId1" name="click.wav"/>
      </p:stSnd>
    </p:sndAc>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858420"/>
      </p:ext>
    </p:extLst>
  </p:cSld>
  <p:clrMapOvr>
    <a:masterClrMapping/>
  </p:clrMapOvr>
  <p:transition>
    <p:sndAc>
      <p:stSnd>
        <p:snd r:embed="rId1" name="click.wav"/>
      </p:stSnd>
    </p:sndAc>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743606057"/>
      </p:ext>
    </p:extLst>
  </p:cSld>
  <p:clrMapOvr>
    <a:masterClrMapping/>
  </p:clrMapOvr>
  <p:transition>
    <p:sndAc>
      <p:stSnd>
        <p:snd r:embed="rId1" name="click.wav"/>
      </p:stSnd>
    </p:sndAc>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9427717"/>
      </p:ext>
    </p:extLst>
  </p:cSld>
  <p:clrMapOvr>
    <a:masterClrMapping/>
  </p:clrMapOvr>
  <p:transition>
    <p:sndAc>
      <p:stSnd>
        <p:snd r:embed="rId1" name="click.wav"/>
      </p:stSnd>
    </p:sndAc>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8434800"/>
      </p:ext>
    </p:extLst>
  </p:cSld>
  <p:clrMapOvr>
    <a:masterClrMapping/>
  </p:clrMapOvr>
  <p:transition>
    <p:sndAc>
      <p:stSnd>
        <p:snd r:embed="rId1" name="click.wav"/>
      </p:stSnd>
    </p:sndAc>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630658497"/>
      </p:ext>
    </p:extLst>
  </p:cSld>
  <p:clrMapOvr>
    <a:masterClrMapping/>
  </p:clrMapOvr>
  <p:transition>
    <p:sndAc>
      <p:stSnd>
        <p:snd r:embed="rId1" name="click.wav"/>
      </p:stSnd>
    </p:sndAc>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68846901"/>
      </p:ext>
    </p:extLst>
  </p:cSld>
  <p:clrMapOvr>
    <a:masterClrMapping/>
  </p:clrMapOvr>
  <p:transition>
    <p:sndAc>
      <p:stSnd>
        <p:snd r:embed="rId1" name="click.wav"/>
      </p:stSnd>
    </p:sndAc>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09822718"/>
      </p:ext>
    </p:extLst>
  </p:cSld>
  <p:clrMapOvr>
    <a:masterClrMapping/>
  </p:clrMapOvr>
  <p:transition>
    <p:sndAc>
      <p:stSnd>
        <p:snd r:embed="rId1" name="click.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atin typeface="Sakkal Majalla" panose="02000000000000000000" pitchFamily="2" charset="-78"/>
                <a:cs typeface="Sakkal Majalla" panose="02000000000000000000" pitchFamily="2" charset="-78"/>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atin typeface="Sakkal Majalla" panose="02000000000000000000" pitchFamily="2" charset="-78"/>
                <a:cs typeface="Sakkal Majalla" panose="02000000000000000000" pitchFamily="2" charset="-78"/>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dirty="0"/>
              <a:t>Click to edit Master text styles</a:t>
            </a:r>
          </a:p>
        </p:txBody>
      </p:sp>
      <p:sp>
        <p:nvSpPr>
          <p:cNvPr id="5" name="Footer Placeholder 4">
            <a:extLst>
              <a:ext uri="{FF2B5EF4-FFF2-40B4-BE49-F238E27FC236}">
                <a16:creationId xmlns:a16="http://schemas.microsoft.com/office/drawing/2014/main" id="{78A1D94B-CB73-9993-AEF0-ECDA613327D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7654215"/>
      </p:ext>
    </p:extLst>
  </p:cSld>
  <p:clrMapOvr>
    <a:masterClrMapping/>
  </p:clrMapOvr>
  <p:transition>
    <p:sndAc>
      <p:stSnd>
        <p:snd r:embed="rId1" name="click.wav"/>
      </p:stSnd>
    </p:sndAc>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07335033"/>
      </p:ext>
    </p:extLst>
  </p:cSld>
  <p:clrMapOvr>
    <a:masterClrMapping/>
  </p:clrMapOvr>
  <p:transition>
    <p:sndAc>
      <p:stSnd>
        <p:snd r:embed="rId1" name="click.wav"/>
      </p:stSnd>
    </p:sndAc>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86721700"/>
      </p:ext>
    </p:extLst>
  </p:cSld>
  <p:clrMapOvr>
    <a:masterClrMapping/>
  </p:clrMapOvr>
  <p:transition>
    <p:sndAc>
      <p:stSnd>
        <p:snd r:embed="rId1" name="click.wav"/>
      </p:stSnd>
    </p:sndAc>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28012029"/>
      </p:ext>
    </p:extLst>
  </p:cSld>
  <p:clrMapOvr>
    <a:masterClrMapping/>
  </p:clrMapOvr>
  <p:transition>
    <p:sndAc>
      <p:stSnd>
        <p:snd r:embed="rId1" name="click.wav"/>
      </p:stSnd>
    </p:sndAc>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461434473"/>
      </p:ext>
    </p:extLst>
  </p:cSld>
  <p:clrMapOvr>
    <a:masterClrMapping/>
  </p:clrMapOvr>
  <p:transition>
    <p:sndAc>
      <p:stSnd>
        <p:snd r:embed="rId1" name="click.wav"/>
      </p:stSnd>
    </p:sndAc>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93639158"/>
      </p:ext>
    </p:extLst>
  </p:cSld>
  <p:clrMapOvr>
    <a:masterClrMapping/>
  </p:clrMapOvr>
  <p:transition>
    <p:sndAc>
      <p:stSnd>
        <p:snd r:embed="rId1" name="click.wav"/>
      </p:stSnd>
    </p:sndAc>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3145481"/>
      </p:ext>
    </p:extLst>
  </p:cSld>
  <p:clrMapOvr>
    <a:masterClrMapping/>
  </p:clrMapOvr>
  <p:transition>
    <p:sndAc>
      <p:stSnd>
        <p:snd r:embed="rId1" name="click.wav"/>
      </p:stSnd>
    </p:sndAc>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26803515"/>
      </p:ext>
    </p:extLst>
  </p:cSld>
  <p:clrMapOvr>
    <a:masterClrMapping/>
  </p:clrMapOvr>
  <p:transition>
    <p:sndAc>
      <p:stSnd>
        <p:snd r:embed="rId1" name="click.wav"/>
      </p:stSnd>
    </p:sndAc>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5366165"/>
      </p:ext>
    </p:extLst>
  </p:cSld>
  <p:clrMapOvr>
    <a:masterClrMapping/>
  </p:clrMapOvr>
  <p:transition>
    <p:sndAc>
      <p:stSnd>
        <p:snd r:embed="rId1" name="click.wav"/>
      </p:stSnd>
    </p:sndAc>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35448282"/>
      </p:ext>
    </p:extLst>
  </p:cSld>
  <p:clrMapOvr>
    <a:masterClrMapping/>
  </p:clrMapOvr>
  <p:transition>
    <p:sndAc>
      <p:stSnd>
        <p:snd r:embed="rId1" name="click.wav"/>
      </p:stSnd>
    </p:sndAc>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95563674"/>
      </p:ext>
    </p:extLst>
  </p:cSld>
  <p:clrMapOvr>
    <a:masterClrMapping/>
  </p:clrMapOvr>
  <p:transition>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heme" Target="../theme/theme1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image" Target="../media/image11.jpg"/><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audio" Target="../media/audio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audio" Target="../media/audio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4.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audio" Target="../media/audio1.bin"/><Relationship Id="rId2" Type="http://schemas.openxmlformats.org/officeDocument/2006/relationships/slideLayout" Target="../slideLayouts/slideLayout27.xml"/><Relationship Id="rId16"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5.jp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audio" Target="../media/audio1.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6.jp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audio" Target="../media/audio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7.jp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audio" Target="../media/audio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7.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image" Target="../media/image8.jpg"/><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audio" Target="../media/audio1.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heme" Target="../theme/theme8.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9.jp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audio" Target="../media/audio1.bin"/></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heme" Target="../theme/theme9.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image" Target="../media/image10.jpg"/><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audio" Target="../media/audio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5" descr="Always Learning">
            <a:extLst>
              <a:ext uri="{FF2B5EF4-FFF2-40B4-BE49-F238E27FC236}">
                <a16:creationId xmlns:a16="http://schemas.microsoft.com/office/drawing/2014/main" id="{3B94A5EC-21A3-C7EE-ADC3-348E4DF7A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3C16AA13-905D-5202-1E26-68E3C21E253B}"/>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pic>
        <p:nvPicPr>
          <p:cNvPr id="1028" name="Picture 2">
            <a:extLst>
              <a:ext uri="{FF2B5EF4-FFF2-40B4-BE49-F238E27FC236}">
                <a16:creationId xmlns:a16="http://schemas.microsoft.com/office/drawing/2014/main" id="{96A689FF-8B47-679F-73A4-A5EFC019045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p:blipFill>
        <p:spPr bwMode="auto">
          <a:xfrm>
            <a:off x="-1390" y="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512674478"/>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 id="2147484824" r:id="rId12"/>
    <p:sldLayoutId id="2147484929" r:id="rId13"/>
  </p:sldLayoutIdLst>
  <p:transition>
    <p:sndAc>
      <p:stSnd>
        <p:snd r:embed="rId15"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pic>
        <p:nvPicPr>
          <p:cNvPr id="2" name="Picture 8">
            <a:extLst>
              <a:ext uri="{FF2B5EF4-FFF2-40B4-BE49-F238E27FC236}">
                <a16:creationId xmlns:a16="http://schemas.microsoft.com/office/drawing/2014/main" id="{D336868B-900A-5A22-31BF-51DB952025EF}"/>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103762"/>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 id="2147484837" r:id="rId12"/>
    <p:sldLayoutId id="2147484930" r:id="rId13"/>
    <p:sldLayoutId id="2147484931" r:id="rId14"/>
    <p:sldLayoutId id="2147484932" r:id="rId15"/>
  </p:sldLayoutIdLst>
  <p:transition>
    <p:sndAc>
      <p:stSnd>
        <p:snd r:embed="rId17"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770692123"/>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909356872"/>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028825263"/>
      </p:ext>
    </p:extLst>
  </p:cSld>
  <p:clrMap bg1="lt1" tx1="dk1" bg2="lt2" tx2="dk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701897197"/>
      </p:ext>
    </p:extLst>
  </p:cSld>
  <p:clrMap bg1="lt1" tx1="dk1" bg2="lt2" tx2="dk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884" r:id="rId7"/>
    <p:sldLayoutId id="2147484885" r:id="rId8"/>
    <p:sldLayoutId id="2147484886" r:id="rId9"/>
    <p:sldLayoutId id="2147484887" r:id="rId10"/>
    <p:sldLayoutId id="2147484888" r:id="rId11"/>
    <p:sldLayoutId id="2147484889"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2182471028"/>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2310322001"/>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6.xml"/><Relationship Id="rId1" Type="http://schemas.openxmlformats.org/officeDocument/2006/relationships/slideLayout" Target="../slideLayouts/slideLayout39.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12.jpeg"/></Relationships>
</file>

<file path=ppt/slides/_rels/slide3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0012F91A-CE7E-F9D0-49A0-525DD2185BAB}"/>
              </a:ext>
            </a:extLst>
          </p:cNvPr>
          <p:cNvSpPr>
            <a:spLocks noGrp="1" noChangeArrowheads="1"/>
          </p:cNvSpPr>
          <p:nvPr>
            <p:ph type="ctrTitle"/>
          </p:nvPr>
        </p:nvSpPr>
        <p:spPr bwMode="auto">
          <a:xfrm>
            <a:off x="0" y="2130425"/>
            <a:ext cx="9144000" cy="223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dirty="0"/>
              <a:t>الوحدة 2 </a:t>
            </a:r>
            <a:br>
              <a:rPr lang="en-GB" altLang="en-US" dirty="0"/>
            </a:br>
            <a:r>
              <a:rPr lang="ar"/>
              <a:t>المؤسسات التجارية</a:t>
            </a:r>
            <a:br>
              <a:rPr lang="en-GB" altLang="en-US" dirty="0"/>
            </a:br>
            <a:br>
              <a:rPr lang="en-US" altLang="en-US" dirty="0"/>
            </a:br>
            <a:endParaRPr lang="en-GB" altLang="en-US" dirty="0"/>
          </a:p>
        </p:txBody>
      </p:sp>
      <p:sp>
        <p:nvSpPr>
          <p:cNvPr id="2" name="Footer Placeholder 2">
            <a:extLst>
              <a:ext uri="{FF2B5EF4-FFF2-40B4-BE49-F238E27FC236}">
                <a16:creationId xmlns:a16="http://schemas.microsoft.com/office/drawing/2014/main" id="{C780D44A-520A-C457-CA60-4FB9A09783A7}"/>
              </a:ext>
            </a:extLst>
          </p:cNvPr>
          <p:cNvSpPr>
            <a:spLocks noGrp="1"/>
          </p:cNvSpPr>
          <p:nvPr>
            <p:ph type="ftr" sz="quarter" idx="10"/>
          </p:nvPr>
        </p:nvSpPr>
        <p:spPr>
          <a:xfrm>
            <a:off x="0" y="6237312"/>
            <a:ext cx="9144000" cy="287337"/>
          </a:xfrm>
        </p:spPr>
        <p:txBody>
          <a:bodyPr wrap="square" rtlCol="1" anchor="t">
            <a:normAutofit lnSpcReduction="10000"/>
          </a:bodyPr>
          <a:lstStyle/>
          <a:p>
            <a:pPr algn="ctr" rtl="1">
              <a:lnSpc>
                <a:spcPct val="90000"/>
              </a:lnSpc>
              <a:spcAft>
                <a:spcPts val="600"/>
              </a:spcAft>
              <a:defRPr/>
            </a:pPr>
            <a:r>
              <a:rPr lang="ar" sz="1400" dirty="0"/>
              <a:t>© حقوق التأليف والنشر لعام 2023 محفوظة لشركة بيرسون إديوكيشن ليمتد </a:t>
            </a:r>
          </a:p>
        </p:txBody>
      </p:sp>
      <p:sp>
        <p:nvSpPr>
          <p:cNvPr id="3" name="Footer Placeholder 2">
            <a:extLst>
              <a:ext uri="{FF2B5EF4-FFF2-40B4-BE49-F238E27FC236}">
                <a16:creationId xmlns:a16="http://schemas.microsoft.com/office/drawing/2014/main" id="{6B1D861E-CA5B-5208-AC36-7A543DCA71A1}"/>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cSld>
  <p:clrMapOvr>
    <a:masterClrMapping/>
  </p:clrMapOvr>
  <p:transition>
    <p:sndAc>
      <p:stSnd>
        <p:snd r:embed="rId3"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أنشطة الشركة (5)</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3"/>
            <a:ext cx="7991475" cy="3609975"/>
          </a:xfrm>
        </p:spPr>
        <p:txBody>
          <a:bodyPr rtlCol="1"/>
          <a:lstStyle/>
          <a:p>
            <a:pPr marL="0" indent="0" rtl="1">
              <a:buNone/>
            </a:pPr>
            <a:r>
              <a:rPr lang="ar"/>
              <a:t>يشمل القطاع غير الهادف للربح الكثير من أنواع الشركات المختلفة، وتشارك جميعها نفس مجال التركيز لتحسين المجتمع أو تحسين البيئة أو التركيز على القضايا الأخلاقية. </a:t>
            </a:r>
          </a:p>
          <a:p>
            <a:pPr marL="0" indent="0" rtl="1">
              <a:buNone/>
            </a:pPr>
            <a:endParaRPr lang="en-US" dirty="0"/>
          </a:p>
          <a:p>
            <a:pPr rtl="1"/>
            <a:r>
              <a:rPr lang="ar"/>
              <a:t>المؤسسات الخيرية </a:t>
            </a:r>
          </a:p>
          <a:p>
            <a:pPr rtl="1"/>
            <a:r>
              <a:rPr lang="ar"/>
              <a:t>المؤسسات التطوعية</a:t>
            </a:r>
          </a:p>
          <a:p>
            <a:pPr rtl="1"/>
            <a:r>
              <a:rPr lang="ar"/>
              <a:t>المؤسسات الاجتماعية</a:t>
            </a:r>
          </a:p>
          <a:p>
            <a:pPr rtl="1"/>
            <a:r>
              <a:rPr lang="ar"/>
              <a:t>الشركات التي تتبع ممارسات أخلاقية</a:t>
            </a:r>
          </a:p>
        </p:txBody>
      </p:sp>
      <p:sp>
        <p:nvSpPr>
          <p:cNvPr id="4" name="Footer Placeholder 2">
            <a:extLst>
              <a:ext uri="{FF2B5EF4-FFF2-40B4-BE49-F238E27FC236}">
                <a16:creationId xmlns:a16="http://schemas.microsoft.com/office/drawing/2014/main" id="{2DFE8DE7-E624-CA05-D860-75064BD1C92E}"/>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62500947"/>
      </p:ext>
    </p:extLst>
  </p:cSld>
  <p:clrMapOvr>
    <a:masterClrMapping/>
  </p:clrMapOvr>
  <p:transition>
    <p:sndAc>
      <p:stSnd>
        <p:snd r:embed="rId3"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قطاعات الأعمال </a:t>
            </a:r>
          </a:p>
        </p:txBody>
      </p:sp>
      <p:sp>
        <p:nvSpPr>
          <p:cNvPr id="5" name="Content Placeholder 4">
            <a:extLst>
              <a:ext uri="{FF2B5EF4-FFF2-40B4-BE49-F238E27FC236}">
                <a16:creationId xmlns:a16="http://schemas.microsoft.com/office/drawing/2014/main" id="{642BE75A-E051-6DA7-C897-9AEC4CBA86AA}"/>
              </a:ext>
            </a:extLst>
          </p:cNvPr>
          <p:cNvSpPr>
            <a:spLocks noGrp="1"/>
          </p:cNvSpPr>
          <p:nvPr>
            <p:ph sz="half" idx="1"/>
          </p:nvPr>
        </p:nvSpPr>
        <p:spPr>
          <a:xfrm>
            <a:off x="4648200" y="2195513"/>
            <a:ext cx="4027487" cy="1521519"/>
          </a:xfrm>
        </p:spPr>
        <p:txBody>
          <a:bodyPr rtlCol="1"/>
          <a:lstStyle/>
          <a:p>
            <a:pPr rtl="1"/>
            <a:r>
              <a:rPr lang="ar"/>
              <a:t>إجراء بحث حول واحدة من الشركات الهادفة للربح في منطقتك.</a:t>
            </a:r>
          </a:p>
          <a:p>
            <a:pPr marL="0" indent="0" rtl="1">
              <a:buNone/>
            </a:pPr>
            <a:endParaRPr lang="en-US" dirty="0"/>
          </a:p>
          <a:p>
            <a:pPr marL="0" indent="0" rtl="1">
              <a:buNone/>
            </a:pPr>
            <a:endParaRPr lang="en-US" dirty="0"/>
          </a:p>
          <a:p>
            <a:pPr marL="0" indent="0" rtl="1">
              <a:buNone/>
            </a:pPr>
            <a:r>
              <a:rPr lang="ar"/>
              <a:t>	</a:t>
            </a:r>
          </a:p>
        </p:txBody>
      </p:sp>
      <p:sp>
        <p:nvSpPr>
          <p:cNvPr id="6" name="Content Placeholder 5">
            <a:extLst>
              <a:ext uri="{FF2B5EF4-FFF2-40B4-BE49-F238E27FC236}">
                <a16:creationId xmlns:a16="http://schemas.microsoft.com/office/drawing/2014/main" id="{2FF3FD29-4E08-1F68-F66F-58AF0992EFF8}"/>
              </a:ext>
            </a:extLst>
          </p:cNvPr>
          <p:cNvSpPr>
            <a:spLocks noGrp="1"/>
          </p:cNvSpPr>
          <p:nvPr>
            <p:ph sz="half" idx="2"/>
          </p:nvPr>
        </p:nvSpPr>
        <p:spPr>
          <a:xfrm>
            <a:off x="468312" y="2195513"/>
            <a:ext cx="4027488" cy="1521519"/>
          </a:xfrm>
        </p:spPr>
        <p:txBody>
          <a:bodyPr rtlCol="1"/>
          <a:lstStyle/>
          <a:p>
            <a:pPr rtl="1"/>
            <a:r>
              <a:rPr lang="ar"/>
              <a:t>إجراء بحث حول واحدة من الشركات غير الهادفة للربح في منطقتك. </a:t>
            </a:r>
          </a:p>
        </p:txBody>
      </p:sp>
      <p:sp>
        <p:nvSpPr>
          <p:cNvPr id="8" name="Content Placeholder 4">
            <a:extLst>
              <a:ext uri="{FF2B5EF4-FFF2-40B4-BE49-F238E27FC236}">
                <a16:creationId xmlns:a16="http://schemas.microsoft.com/office/drawing/2014/main" id="{AFA6BCE8-2966-BFB2-8F01-94793D9B8026}"/>
              </a:ext>
            </a:extLst>
          </p:cNvPr>
          <p:cNvSpPr txBox="1">
            <a:spLocks/>
          </p:cNvSpPr>
          <p:nvPr/>
        </p:nvSpPr>
        <p:spPr>
          <a:xfrm>
            <a:off x="468313" y="5739346"/>
            <a:ext cx="8218487" cy="1440383"/>
          </a:xfrm>
          <a:prstGeom prst="rect">
            <a:avLst/>
          </a:prstGeom>
        </p:spPr>
        <p:txBody>
          <a:bodyPr rtlCol="1"/>
          <a:lst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a:lstStyle>
          <a:p>
            <a:pPr marL="0" indent="0" algn="ctr" rtl="1">
              <a:buFont typeface="Wingdings" panose="05000000000000000000" pitchFamily="2" charset="2"/>
              <a:buNone/>
            </a:pPr>
            <a:r>
              <a:rPr lang="ar" kern="0" dirty="0">
                <a:latin typeface="Sakkal Majalla" panose="02000000000000000000" pitchFamily="2" charset="-78"/>
                <a:cs typeface="Sakkal Majalla" panose="02000000000000000000" pitchFamily="2" charset="-78"/>
              </a:rPr>
              <a:t>ما أوجه التشابه بينهما؟ ما أوجه الاختلاف بينهما؟  </a:t>
            </a:r>
          </a:p>
          <a:p>
            <a:pPr marL="0" indent="0" rtl="1">
              <a:buFont typeface="Wingdings" panose="05000000000000000000" pitchFamily="2" charset="2"/>
              <a:buNone/>
            </a:pPr>
            <a:endParaRPr lang="en-US" kern="0" dirty="0">
              <a:latin typeface="Sakkal Majalla" panose="02000000000000000000" pitchFamily="2" charset="-78"/>
              <a:cs typeface="Sakkal Majalla" panose="02000000000000000000" pitchFamily="2" charset="-78"/>
            </a:endParaRPr>
          </a:p>
          <a:p>
            <a:pPr marL="0" indent="0" rtl="1">
              <a:buFont typeface="Wingdings" panose="05000000000000000000" pitchFamily="2" charset="2"/>
              <a:buNone/>
            </a:pPr>
            <a:r>
              <a:rPr lang="ar" kern="0" dirty="0">
                <a:latin typeface="Sakkal Majalla" panose="02000000000000000000" pitchFamily="2" charset="-78"/>
                <a:cs typeface="Sakkal Majalla" panose="02000000000000000000" pitchFamily="2" charset="-78"/>
              </a:rPr>
              <a:t>	</a:t>
            </a:r>
          </a:p>
        </p:txBody>
      </p:sp>
      <p:grpSp>
        <p:nvGrpSpPr>
          <p:cNvPr id="3" name="Group 2">
            <a:extLst>
              <a:ext uri="{FF2B5EF4-FFF2-40B4-BE49-F238E27FC236}">
                <a16:creationId xmlns:a16="http://schemas.microsoft.com/office/drawing/2014/main" id="{C974CFFE-46CF-4849-91A4-9706B746809C}"/>
              </a:ext>
            </a:extLst>
          </p:cNvPr>
          <p:cNvGrpSpPr/>
          <p:nvPr/>
        </p:nvGrpSpPr>
        <p:grpSpPr>
          <a:xfrm flipH="1">
            <a:off x="1449431" y="3452848"/>
            <a:ext cx="6092736" cy="2229445"/>
            <a:chOff x="1449431" y="3452848"/>
            <a:chExt cx="6092736" cy="2229445"/>
          </a:xfrm>
        </p:grpSpPr>
        <p:sp>
          <p:nvSpPr>
            <p:cNvPr id="4" name="Freeform: Shape 3">
              <a:extLst>
                <a:ext uri="{FF2B5EF4-FFF2-40B4-BE49-F238E27FC236}">
                  <a16:creationId xmlns:a16="http://schemas.microsoft.com/office/drawing/2014/main" id="{33DC258F-4FB7-3B1C-8B40-0E35F562BC67}"/>
                </a:ext>
              </a:extLst>
            </p:cNvPr>
            <p:cNvSpPr/>
            <p:nvPr/>
          </p:nvSpPr>
          <p:spPr>
            <a:xfrm rot="21600000">
              <a:off x="1449431" y="3452848"/>
              <a:ext cx="2229445" cy="2229445"/>
            </a:xfrm>
            <a:custGeom>
              <a:avLst/>
              <a:gdLst>
                <a:gd name="connsiteX0" fmla="*/ 0 w 2229445"/>
                <a:gd name="connsiteY0" fmla="*/ 780306 h 2229445"/>
                <a:gd name="connsiteX1" fmla="*/ 1114723 w 2229445"/>
                <a:gd name="connsiteY1" fmla="*/ 0 h 2229445"/>
                <a:gd name="connsiteX2" fmla="*/ 2229445 w 2229445"/>
                <a:gd name="connsiteY2" fmla="*/ 780306 h 2229445"/>
                <a:gd name="connsiteX3" fmla="*/ 1672084 w 2229445"/>
                <a:gd name="connsiteY3" fmla="*/ 780306 h 2229445"/>
                <a:gd name="connsiteX4" fmla="*/ 1672084 w 2229445"/>
                <a:gd name="connsiteY4" fmla="*/ 2229445 h 2229445"/>
                <a:gd name="connsiteX5" fmla="*/ 557361 w 2229445"/>
                <a:gd name="connsiteY5" fmla="*/ 2229445 h 2229445"/>
                <a:gd name="connsiteX6" fmla="*/ 557361 w 2229445"/>
                <a:gd name="connsiteY6" fmla="*/ 780306 h 2229445"/>
                <a:gd name="connsiteX7" fmla="*/ 0 w 2229445"/>
                <a:gd name="connsiteY7" fmla="*/ 780306 h 222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445" h="2229445">
                  <a:moveTo>
                    <a:pt x="780306" y="2229445"/>
                  </a:moveTo>
                  <a:lnTo>
                    <a:pt x="0" y="1114722"/>
                  </a:lnTo>
                  <a:lnTo>
                    <a:pt x="780306" y="0"/>
                  </a:lnTo>
                  <a:lnTo>
                    <a:pt x="780306" y="557361"/>
                  </a:lnTo>
                  <a:lnTo>
                    <a:pt x="2229445" y="557361"/>
                  </a:lnTo>
                  <a:lnTo>
                    <a:pt x="2229445" y="1672084"/>
                  </a:lnTo>
                  <a:lnTo>
                    <a:pt x="780306" y="1672084"/>
                  </a:lnTo>
                  <a:lnTo>
                    <a:pt x="780306" y="222944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82178" tIns="749384" rIns="192023" bIns="749386" numCol="1" spcCol="1270" rtlCol="1" anchor="ctr" anchorCtr="0">
              <a:noAutofit/>
            </a:bodyPr>
            <a:lstStyle/>
            <a:p>
              <a:pPr marL="0" lvl="0" indent="0" algn="ctr" defTabSz="1200150" rtl="1">
                <a:lnSpc>
                  <a:spcPct val="90000"/>
                </a:lnSpc>
                <a:spcBef>
                  <a:spcPct val="0"/>
                </a:spcBef>
                <a:spcAft>
                  <a:spcPct val="35000"/>
                </a:spcAft>
                <a:buNone/>
              </a:pPr>
              <a:r>
                <a:rPr lang="ar" sz="2700" kern="1200" dirty="0">
                  <a:latin typeface="Sakkal Majalla" panose="02000000000000000000" pitchFamily="2" charset="-78"/>
                  <a:cs typeface="Sakkal Majalla" panose="02000000000000000000" pitchFamily="2" charset="-78"/>
                </a:rPr>
                <a:t>هادف للربح</a:t>
              </a:r>
            </a:p>
          </p:txBody>
        </p:sp>
        <p:sp>
          <p:nvSpPr>
            <p:cNvPr id="7" name="Freeform: Shape 6">
              <a:extLst>
                <a:ext uri="{FF2B5EF4-FFF2-40B4-BE49-F238E27FC236}">
                  <a16:creationId xmlns:a16="http://schemas.microsoft.com/office/drawing/2014/main" id="{7500DA60-DD28-EE22-5E29-1504C66315BF}"/>
                </a:ext>
              </a:extLst>
            </p:cNvPr>
            <p:cNvSpPr/>
            <p:nvPr/>
          </p:nvSpPr>
          <p:spPr>
            <a:xfrm>
              <a:off x="5312722" y="3452848"/>
              <a:ext cx="2229445" cy="2229445"/>
            </a:xfrm>
            <a:custGeom>
              <a:avLst/>
              <a:gdLst>
                <a:gd name="connsiteX0" fmla="*/ 0 w 2229445"/>
                <a:gd name="connsiteY0" fmla="*/ 780306 h 2229445"/>
                <a:gd name="connsiteX1" fmla="*/ 1114723 w 2229445"/>
                <a:gd name="connsiteY1" fmla="*/ 0 h 2229445"/>
                <a:gd name="connsiteX2" fmla="*/ 2229445 w 2229445"/>
                <a:gd name="connsiteY2" fmla="*/ 780306 h 2229445"/>
                <a:gd name="connsiteX3" fmla="*/ 1672084 w 2229445"/>
                <a:gd name="connsiteY3" fmla="*/ 780306 h 2229445"/>
                <a:gd name="connsiteX4" fmla="*/ 1672084 w 2229445"/>
                <a:gd name="connsiteY4" fmla="*/ 2229445 h 2229445"/>
                <a:gd name="connsiteX5" fmla="*/ 557361 w 2229445"/>
                <a:gd name="connsiteY5" fmla="*/ 2229445 h 2229445"/>
                <a:gd name="connsiteX6" fmla="*/ 557361 w 2229445"/>
                <a:gd name="connsiteY6" fmla="*/ 780306 h 2229445"/>
                <a:gd name="connsiteX7" fmla="*/ 0 w 2229445"/>
                <a:gd name="connsiteY7" fmla="*/ 780306 h 222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445" h="2229445">
                  <a:moveTo>
                    <a:pt x="1449139" y="0"/>
                  </a:moveTo>
                  <a:lnTo>
                    <a:pt x="2229445" y="1114723"/>
                  </a:lnTo>
                  <a:lnTo>
                    <a:pt x="1449139" y="2229445"/>
                  </a:lnTo>
                  <a:lnTo>
                    <a:pt x="1449139" y="1672084"/>
                  </a:lnTo>
                  <a:lnTo>
                    <a:pt x="0" y="1672084"/>
                  </a:lnTo>
                  <a:lnTo>
                    <a:pt x="0" y="557361"/>
                  </a:lnTo>
                  <a:lnTo>
                    <a:pt x="1449139" y="557361"/>
                  </a:lnTo>
                  <a:lnTo>
                    <a:pt x="1449139" y="0"/>
                  </a:lnTo>
                  <a:close/>
                </a:path>
              </a:pathLst>
            </a:custGeom>
            <a:solidFill>
              <a:schemeClr val="accent1">
                <a:lumMod val="75000"/>
              </a:schemeClr>
            </a:solidFill>
          </p:spPr>
          <p:style>
            <a:lnRef idx="2">
              <a:schemeClr val="lt1">
                <a:hueOff val="0"/>
                <a:satOff val="0"/>
                <a:lumOff val="0"/>
                <a:alphaOff val="0"/>
              </a:schemeClr>
            </a:lnRef>
            <a:fillRef idx="1">
              <a:scrgbClr r="0" g="0" b="0"/>
            </a:fillRef>
            <a:effectRef idx="0">
              <a:schemeClr val="accent2">
                <a:hueOff val="-14400000"/>
                <a:satOff val="-50003"/>
                <a:lumOff val="60001"/>
                <a:alphaOff val="0"/>
              </a:schemeClr>
            </a:effectRef>
            <a:fontRef idx="minor">
              <a:schemeClr val="lt1"/>
            </a:fontRef>
          </p:style>
          <p:txBody>
            <a:bodyPr spcFirstLastPara="0" vert="horz" wrap="square" lIns="192025" tIns="749385" rIns="582176" bIns="749385" numCol="1" spcCol="1270" rtlCol="1" anchor="ctr" anchorCtr="0">
              <a:noAutofit/>
            </a:bodyPr>
            <a:lstStyle/>
            <a:p>
              <a:pPr marL="0" lvl="0" indent="0" algn="ctr" defTabSz="1200150" rtl="1">
                <a:lnSpc>
                  <a:spcPct val="90000"/>
                </a:lnSpc>
                <a:spcBef>
                  <a:spcPct val="0"/>
                </a:spcBef>
                <a:spcAft>
                  <a:spcPct val="35000"/>
                </a:spcAft>
                <a:buNone/>
              </a:pPr>
              <a:r>
                <a:rPr lang="ar" sz="2700" kern="1200">
                  <a:latin typeface="Sakkal Majalla" panose="02000000000000000000" pitchFamily="2" charset="-78"/>
                  <a:cs typeface="Sakkal Majalla" panose="02000000000000000000" pitchFamily="2" charset="-78"/>
                </a:rPr>
                <a:t>غير هادف للربح</a:t>
              </a:r>
            </a:p>
          </p:txBody>
        </p:sp>
      </p:grpSp>
      <p:sp>
        <p:nvSpPr>
          <p:cNvPr id="9" name="Footer Placeholder 2">
            <a:extLst>
              <a:ext uri="{FF2B5EF4-FFF2-40B4-BE49-F238E27FC236}">
                <a16:creationId xmlns:a16="http://schemas.microsoft.com/office/drawing/2014/main" id="{4FBE435D-C67D-E7F8-BFB7-B1DE3403B75E}"/>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359444627"/>
      </p:ext>
    </p:extLst>
  </p:cSld>
  <p:clrMapOvr>
    <a:masterClrMapping/>
  </p:clrMapOvr>
  <p:transition>
    <p:sndAc>
      <p:stSnd>
        <p:snd r:embed="rId3"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السلع والخدمات</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3"/>
            <a:ext cx="7991475" cy="1233487"/>
          </a:xfrm>
        </p:spPr>
        <p:txBody>
          <a:bodyPr rtlCol="1"/>
          <a:lstStyle/>
          <a:p>
            <a:pPr marL="0" indent="0" rtl="1">
              <a:buNone/>
            </a:pPr>
            <a:r>
              <a:rPr lang="ar"/>
              <a:t>تعمل الشركات بهدف توفير سلع أو خدمات للعملاء والمستهلكين، وتعمل بعضها بهدف توفير السلع والخدمات على حدٍ سواء. </a:t>
            </a:r>
          </a:p>
          <a:p>
            <a:pPr marL="0" indent="0" rtl="1">
              <a:buNone/>
            </a:pPr>
            <a:endParaRPr lang="en-US" dirty="0"/>
          </a:p>
          <a:p>
            <a:pPr marL="0" indent="0" rtl="1">
              <a:buNone/>
            </a:pPr>
            <a:endParaRPr lang="en-US" dirty="0"/>
          </a:p>
        </p:txBody>
      </p:sp>
      <p:sp>
        <p:nvSpPr>
          <p:cNvPr id="5" name="TextBox 4">
            <a:extLst>
              <a:ext uri="{FF2B5EF4-FFF2-40B4-BE49-F238E27FC236}">
                <a16:creationId xmlns:a16="http://schemas.microsoft.com/office/drawing/2014/main" id="{600CC265-E4F8-F229-4196-1613B76E1E40}"/>
              </a:ext>
            </a:extLst>
          </p:cNvPr>
          <p:cNvSpPr txBox="1"/>
          <p:nvPr/>
        </p:nvSpPr>
        <p:spPr>
          <a:xfrm>
            <a:off x="4787379" y="3551223"/>
            <a:ext cx="3672408" cy="2585323"/>
          </a:xfrm>
          <a:prstGeom prst="rect">
            <a:avLst/>
          </a:prstGeom>
          <a:noFill/>
        </p:spPr>
        <p:txBody>
          <a:bodyPr wrap="square" rtlCol="1">
            <a:spAutoFit/>
          </a:bodyPr>
          <a:lstStyle/>
          <a:p>
            <a:pPr rtl="1"/>
            <a:r>
              <a:rPr lang="ar" sz="2400" b="1" dirty="0">
                <a:latin typeface="Sakkal Majalla" panose="02000000000000000000" pitchFamily="2" charset="-78"/>
                <a:cs typeface="Sakkal Majalla" panose="02000000000000000000" pitchFamily="2" charset="-78"/>
              </a:rPr>
              <a:t>السلع</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العناصر الملموسة التي يمكنك حملها بيدك.</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السلع يتم تصنيعها.  </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المنتجات، المواد، المكونات، العناصر، وما إلى ذلك. </a:t>
            </a:r>
          </a:p>
          <a:p>
            <a:pPr marL="285750" indent="-285750" rtl="1">
              <a:buFont typeface="Arial" panose="020B0604020202020204" pitchFamily="34" charset="0"/>
              <a:buChar char="•"/>
            </a:pPr>
            <a:endParaRPr lang="en-US" dirty="0">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03A57BBC-0023-E502-D73F-5872D5BFD215}"/>
              </a:ext>
            </a:extLst>
          </p:cNvPr>
          <p:cNvSpPr txBox="1"/>
          <p:nvPr/>
        </p:nvSpPr>
        <p:spPr>
          <a:xfrm>
            <a:off x="716261" y="3551223"/>
            <a:ext cx="3672408" cy="2308324"/>
          </a:xfrm>
          <a:prstGeom prst="rect">
            <a:avLst/>
          </a:prstGeom>
          <a:noFill/>
        </p:spPr>
        <p:txBody>
          <a:bodyPr wrap="square" rtlCol="1">
            <a:spAutoFit/>
          </a:bodyPr>
          <a:lstStyle/>
          <a:p>
            <a:pPr rtl="1"/>
            <a:r>
              <a:rPr lang="ar" sz="2400" b="1" dirty="0">
                <a:latin typeface="Sakkal Majalla" panose="02000000000000000000" pitchFamily="2" charset="-78"/>
                <a:cs typeface="Sakkal Majalla" panose="02000000000000000000" pitchFamily="2" charset="-78"/>
              </a:rPr>
              <a:t>الخدمات</a:t>
            </a:r>
          </a:p>
          <a:p>
            <a:pPr marL="342900" indent="-342900" rtl="1">
              <a:buFont typeface="Arial" panose="020B0604020202020204" pitchFamily="34" charset="0"/>
              <a:buChar char="•"/>
            </a:pPr>
            <a:r>
              <a:rPr lang="ar" sz="2400" dirty="0">
                <a:latin typeface="Sakkal Majalla" panose="02000000000000000000" pitchFamily="2" charset="-78"/>
                <a:cs typeface="Sakkal Majalla" panose="02000000000000000000" pitchFamily="2" charset="-78"/>
              </a:rPr>
              <a:t>غير ملموسة ولا يمكن حملها بيدك.</a:t>
            </a:r>
          </a:p>
          <a:p>
            <a:pPr marL="342900" indent="-342900" rtl="1">
              <a:buFont typeface="Arial" panose="020B0604020202020204" pitchFamily="34" charset="0"/>
              <a:buChar char="•"/>
            </a:pPr>
            <a:r>
              <a:rPr lang="ar" sz="2400" dirty="0">
                <a:latin typeface="Sakkal Majalla" panose="02000000000000000000" pitchFamily="2" charset="-78"/>
                <a:cs typeface="Sakkal Majalla" panose="02000000000000000000" pitchFamily="2" charset="-78"/>
              </a:rPr>
              <a:t>الخدمات يتم إنشائها وتقديمها. </a:t>
            </a:r>
          </a:p>
          <a:p>
            <a:pPr marL="342900" indent="-342900" rtl="1">
              <a:buFont typeface="Arial" panose="020B0604020202020204" pitchFamily="34" charset="0"/>
              <a:buChar char="•"/>
            </a:pPr>
            <a:r>
              <a:rPr lang="ar" sz="2400" dirty="0">
                <a:latin typeface="Sakkal Majalla" panose="02000000000000000000" pitchFamily="2" charset="-78"/>
                <a:cs typeface="Sakkal Majalla" panose="02000000000000000000" pitchFamily="2" charset="-78"/>
              </a:rPr>
              <a:t>خدمة البيع، الرعاية التالية، المشورة، وما إلى ذلك </a:t>
            </a:r>
          </a:p>
          <a:p>
            <a:pPr marL="342900" indent="-342900" rtl="1">
              <a:buFont typeface="Arial" panose="020B0604020202020204" pitchFamily="34" charset="0"/>
              <a:buChar char="•"/>
            </a:pPr>
            <a:endParaRPr lang="en-US" sz="24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F7F603DB-D7D0-D533-1126-46B1E3BE6D28}"/>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190026268"/>
      </p:ext>
    </p:extLst>
  </p:cSld>
  <p:clrMapOvr>
    <a:masterClrMapping/>
  </p:clrMapOvr>
  <p:transition>
    <p:sndAc>
      <p:stSnd>
        <p:snd r:embed="rId3"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الأهداف والغايات (1)</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3"/>
            <a:ext cx="7991475" cy="3609975"/>
          </a:xfrm>
        </p:spPr>
        <p:txBody>
          <a:bodyPr rtlCol="1"/>
          <a:lstStyle/>
          <a:p>
            <a:pPr marL="0" indent="0" rtl="1">
              <a:buNone/>
            </a:pPr>
            <a:r>
              <a:rPr lang="ar"/>
              <a:t>تعمل جميع المؤسسات التجارية وفق غرض أُنشِئت الشركة لتحقيقه أو إكماله، وهو رسالة أو رؤية الشركة. </a:t>
            </a:r>
          </a:p>
          <a:p>
            <a:pPr marL="0" indent="0" rtl="1">
              <a:buNone/>
            </a:pPr>
            <a:endParaRPr lang="en-US" dirty="0"/>
          </a:p>
          <a:p>
            <a:pPr marL="0" indent="0" rtl="1">
              <a:buNone/>
            </a:pPr>
            <a:r>
              <a:rPr lang="ar"/>
              <a:t>تتمثل رسالة </a:t>
            </a:r>
            <a:r>
              <a:rPr lang="ar" i="1"/>
              <a:t>سينابون</a:t>
            </a:r>
            <a:r>
              <a:rPr lang="ar"/>
              <a:t> في "نشر الدفء"؛ والتي تركز على دعم المؤسسات الخيرية والجماعات الاجتماعية. </a:t>
            </a:r>
          </a:p>
          <a:p>
            <a:pPr marL="0" indent="0" rtl="1">
              <a:buNone/>
            </a:pPr>
            <a:endParaRPr lang="en-US" i="1" dirty="0"/>
          </a:p>
          <a:p>
            <a:pPr marL="0" indent="0" rtl="1">
              <a:buNone/>
            </a:pPr>
            <a:r>
              <a:rPr lang="ar"/>
              <a:t>تتمثل رسالة </a:t>
            </a:r>
            <a:r>
              <a:rPr lang="ar" i="1"/>
              <a:t>سكيتشرز</a:t>
            </a:r>
            <a:r>
              <a:rPr lang="ar"/>
              <a:t> في "أن تصبح الخيار الأول للأحذية الكاجوال والرياضية من خلال توفير تجربة عملاء متميزة لجميع أفراد الأسرة". </a:t>
            </a:r>
            <a:endParaRPr lang="en-US" i="1" dirty="0"/>
          </a:p>
        </p:txBody>
      </p:sp>
      <p:sp>
        <p:nvSpPr>
          <p:cNvPr id="4" name="Footer Placeholder 2">
            <a:extLst>
              <a:ext uri="{FF2B5EF4-FFF2-40B4-BE49-F238E27FC236}">
                <a16:creationId xmlns:a16="http://schemas.microsoft.com/office/drawing/2014/main" id="{4DB63CF2-A1A2-4DA3-FA13-EEDCBBC67388}"/>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623707800"/>
      </p:ext>
    </p:extLst>
  </p:cSld>
  <p:clrMapOvr>
    <a:masterClrMapping/>
  </p:clrMapOvr>
  <p:transition>
    <p:sndAc>
      <p:stSnd>
        <p:snd r:embed="rId3"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الأهداف والغايات (2)</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3"/>
            <a:ext cx="7991475" cy="3609975"/>
          </a:xfrm>
        </p:spPr>
        <p:txBody>
          <a:bodyPr rtlCol="1"/>
          <a:lstStyle/>
          <a:p>
            <a:pPr marL="0" indent="0" rtl="1">
              <a:buNone/>
            </a:pPr>
            <a:r>
              <a:rPr lang="ar"/>
              <a:t>تساعد رسالة ورؤية المؤسسة التجارية في تحديد الأهداف والغايات. </a:t>
            </a:r>
          </a:p>
          <a:p>
            <a:pPr marL="0" indent="0" rtl="1">
              <a:buNone/>
            </a:pPr>
            <a:endParaRPr lang="en-US" dirty="0"/>
          </a:p>
          <a:p>
            <a:pPr marL="0" indent="0" rtl="1">
              <a:buNone/>
            </a:pPr>
            <a:r>
              <a:rPr lang="ar"/>
              <a:t>يوجد نوعان من أهداف وغايات الشركات؛ </a:t>
            </a:r>
          </a:p>
          <a:p>
            <a:pPr rtl="1"/>
            <a:r>
              <a:rPr lang="ar"/>
              <a:t>مالي؛ ويتعلق بالأرباح والمبيعات والحصة السوقية</a:t>
            </a:r>
          </a:p>
          <a:p>
            <a:pPr rtl="1"/>
            <a:r>
              <a:rPr lang="ar"/>
              <a:t>غير مالي؛ ويتعلق بالنتائج الاجتماعية ومعايير الخدمة وسد الفجوة في السوق.</a:t>
            </a:r>
          </a:p>
          <a:p>
            <a:pPr marL="0" indent="0" rtl="1">
              <a:buNone/>
            </a:pPr>
            <a:endParaRPr lang="en-US" dirty="0"/>
          </a:p>
        </p:txBody>
      </p:sp>
      <p:sp>
        <p:nvSpPr>
          <p:cNvPr id="4" name="Footer Placeholder 2">
            <a:extLst>
              <a:ext uri="{FF2B5EF4-FFF2-40B4-BE49-F238E27FC236}">
                <a16:creationId xmlns:a16="http://schemas.microsoft.com/office/drawing/2014/main" id="{3A43D05C-6D03-61DC-4481-F927EE774696}"/>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1658284688"/>
      </p:ext>
    </p:extLst>
  </p:cSld>
  <p:clrMapOvr>
    <a:masterClrMapping/>
  </p:clrMapOvr>
  <p:transition>
    <p:sndAc>
      <p:stSnd>
        <p:snd r:embed="rId3"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الأهداف والغايات (3)</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3"/>
            <a:ext cx="7991475" cy="3609975"/>
          </a:xfrm>
        </p:spPr>
        <p:txBody>
          <a:bodyPr rtlCol="1"/>
          <a:lstStyle/>
          <a:p>
            <a:pPr marL="0" indent="0" rtl="1">
              <a:buNone/>
            </a:pPr>
            <a:r>
              <a:rPr lang="ar"/>
              <a:t>يمكن أن تعتمد أهداف وغايات المؤسسة التجارية أيضًا على ما إذا كانت الشركة تعمل في القطاع الخاص أو العام أو الخيري. </a:t>
            </a:r>
          </a:p>
          <a:p>
            <a:pPr marL="0" indent="0" rtl="1">
              <a:buNone/>
            </a:pPr>
            <a:endParaRPr lang="en-US" dirty="0"/>
          </a:p>
          <a:p>
            <a:pPr marL="0" indent="0" rtl="1">
              <a:lnSpc>
                <a:spcPct val="150000"/>
              </a:lnSpc>
              <a:buNone/>
            </a:pPr>
            <a:r>
              <a:rPr lang="ar"/>
              <a:t>القطاع الخاص؛ وينصب تركيزه الأساسي على الجوانب المالية </a:t>
            </a:r>
          </a:p>
          <a:p>
            <a:pPr marL="0" indent="0" rtl="1">
              <a:lnSpc>
                <a:spcPct val="150000"/>
              </a:lnSpc>
              <a:buNone/>
            </a:pPr>
            <a:r>
              <a:rPr lang="ar"/>
              <a:t>القطاع العام؛ وينصب التركيز فيه على القطاع الخيري المالي وغير المالي، وينصب تركيزه الأساسي على الجوانب غير المالية</a:t>
            </a:r>
          </a:p>
        </p:txBody>
      </p:sp>
      <p:sp>
        <p:nvSpPr>
          <p:cNvPr id="4" name="Footer Placeholder 2">
            <a:extLst>
              <a:ext uri="{FF2B5EF4-FFF2-40B4-BE49-F238E27FC236}">
                <a16:creationId xmlns:a16="http://schemas.microsoft.com/office/drawing/2014/main" id="{F25F9B36-4F85-C561-3056-F9FA7D845B5E}"/>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1300224014"/>
      </p:ext>
    </p:extLst>
  </p:cSld>
  <p:clrMapOvr>
    <a:masterClrMapping/>
  </p:clrMapOvr>
  <p:transition>
    <p:sndAc>
      <p:stSnd>
        <p:snd r:embed="rId3" name="click.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الأهداف والغايات (4)</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684213" y="2195513"/>
            <a:ext cx="7991475" cy="3609975"/>
          </a:xfrm>
        </p:spPr>
        <p:txBody>
          <a:bodyPr rtlCol="1"/>
          <a:lstStyle/>
          <a:p>
            <a:pPr marL="0" indent="0" rtl="1">
              <a:buNone/>
            </a:pPr>
            <a:r>
              <a:rPr lang="ar"/>
              <a:t>من المهم أن تتذكر أنه لا يوجد شيء ثابت في العمل - فالأشياء يمكن أن تتغير. ومع تغير بيئة الأعمال، تتغير أهداف وغايات الشركة. </a:t>
            </a:r>
          </a:p>
          <a:p>
            <a:pPr marL="0" indent="0" rtl="1">
              <a:buNone/>
            </a:pPr>
            <a:endParaRPr lang="en-US" dirty="0"/>
          </a:p>
          <a:p>
            <a:pPr marL="0" indent="0" rtl="1">
              <a:buNone/>
            </a:pPr>
            <a:r>
              <a:rPr lang="ar"/>
              <a:t>يمكن أن تتغير الأهداف والغايات بسبب ما يلي؛</a:t>
            </a:r>
          </a:p>
          <a:p>
            <a:pPr rtl="1"/>
            <a:r>
              <a:rPr lang="ar"/>
              <a:t>تحسن أو تدهور ظروف السوق </a:t>
            </a:r>
          </a:p>
          <a:p>
            <a:pPr rtl="1"/>
            <a:r>
              <a:rPr lang="ar"/>
              <a:t>الحاجة إلى التركيز على الاستمرار </a:t>
            </a:r>
          </a:p>
          <a:p>
            <a:pPr rtl="1"/>
            <a:r>
              <a:rPr lang="ar"/>
              <a:t>أسباب قانونية مثل تغيير القانون </a:t>
            </a:r>
          </a:p>
          <a:p>
            <a:pPr rtl="1"/>
            <a:r>
              <a:rPr lang="ar"/>
              <a:t>التغير في مبيعات المنتجات أو الخدمات </a:t>
            </a:r>
          </a:p>
        </p:txBody>
      </p:sp>
      <p:sp>
        <p:nvSpPr>
          <p:cNvPr id="4" name="Footer Placeholder 2">
            <a:extLst>
              <a:ext uri="{FF2B5EF4-FFF2-40B4-BE49-F238E27FC236}">
                <a16:creationId xmlns:a16="http://schemas.microsoft.com/office/drawing/2014/main" id="{BD174290-1667-BA6A-737C-3BC312AEABAF}"/>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141080942"/>
      </p:ext>
    </p:extLst>
  </p:cSld>
  <p:clrMapOvr>
    <a:masterClrMapping/>
  </p:clrMapOvr>
  <p:transition>
    <p:sndAc>
      <p:stSnd>
        <p:snd r:embed="rId3" name="click.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green sign with white text&#10;&#10;Description automatically generated">
            <a:extLst>
              <a:ext uri="{FF2B5EF4-FFF2-40B4-BE49-F238E27FC236}">
                <a16:creationId xmlns:a16="http://schemas.microsoft.com/office/drawing/2014/main" id="{E41020FE-2C52-2DC7-EE30-5480E0C56561}"/>
              </a:ext>
            </a:extLst>
          </p:cNvPr>
          <p:cNvPicPr>
            <a:picLocks noChangeAspect="1"/>
          </p:cNvPicPr>
          <p:nvPr/>
        </p:nvPicPr>
        <p:blipFill>
          <a:blip r:embed="rId4"/>
          <a:stretch>
            <a:fillRect/>
          </a:stretch>
        </p:blipFill>
        <p:spPr bwMode="auto">
          <a:xfrm>
            <a:off x="471920" y="2693601"/>
            <a:ext cx="4027488" cy="268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التبعات (1)</a:t>
            </a:r>
          </a:p>
        </p:txBody>
      </p:sp>
      <p:sp>
        <p:nvSpPr>
          <p:cNvPr id="5" name="Content Placeholder 4">
            <a:extLst>
              <a:ext uri="{FF2B5EF4-FFF2-40B4-BE49-F238E27FC236}">
                <a16:creationId xmlns:a16="http://schemas.microsoft.com/office/drawing/2014/main" id="{B44CA5A5-47E7-6ACD-A056-CC002D66D3B1}"/>
              </a:ext>
            </a:extLst>
          </p:cNvPr>
          <p:cNvSpPr>
            <a:spLocks noGrp="1"/>
          </p:cNvSpPr>
          <p:nvPr>
            <p:ph sz="half" idx="1"/>
          </p:nvPr>
        </p:nvSpPr>
        <p:spPr>
          <a:xfrm>
            <a:off x="4648200" y="2195513"/>
            <a:ext cx="4027487" cy="3681412"/>
          </a:xfrm>
        </p:spPr>
        <p:txBody>
          <a:bodyPr rtlCol="1"/>
          <a:lstStyle/>
          <a:p>
            <a:pPr rtl="1"/>
            <a:r>
              <a:rPr lang="ar"/>
              <a:t>فكّر في شركة واحدة تستخدم منتجاتها بشكل يومي أو أسبوعي. </a:t>
            </a:r>
          </a:p>
          <a:p>
            <a:pPr rtl="1"/>
            <a:r>
              <a:rPr lang="ar"/>
              <a:t>أعِد قائمة بالأهداف والغايات المحتملة لشركتك المختارة. </a:t>
            </a:r>
          </a:p>
          <a:p>
            <a:pPr rtl="1"/>
            <a:r>
              <a:rPr lang="ar"/>
              <a:t>فكِّر في ما قد يحدث للشركة إذا لم تحقق كل هدف أو غاية </a:t>
            </a:r>
          </a:p>
          <a:p>
            <a:pPr rtl="1"/>
            <a:endParaRPr lang="en-US" dirty="0"/>
          </a:p>
        </p:txBody>
      </p:sp>
      <p:sp>
        <p:nvSpPr>
          <p:cNvPr id="3" name="Rectangle 2">
            <a:extLst>
              <a:ext uri="{FF2B5EF4-FFF2-40B4-BE49-F238E27FC236}">
                <a16:creationId xmlns:a16="http://schemas.microsoft.com/office/drawing/2014/main" id="{13390D0A-DB8B-EA9A-1728-47C4204F3901}"/>
              </a:ext>
            </a:extLst>
          </p:cNvPr>
          <p:cNvSpPr/>
          <p:nvPr/>
        </p:nvSpPr>
        <p:spPr>
          <a:xfrm rot="745097">
            <a:off x="965744" y="4090662"/>
            <a:ext cx="1973571" cy="609042"/>
          </a:xfrm>
          <a:prstGeom prst="rect">
            <a:avLst/>
          </a:prstGeom>
          <a:solidFill>
            <a:srgbClr val="006232"/>
          </a:solidFill>
        </p:spPr>
        <p:txBody>
          <a:bodyPr wrap="none" lIns="0" tIns="0" rIns="0" bIns="0" rtlCol="1">
            <a:noAutofit/>
          </a:bodyPr>
          <a:lstStyle/>
          <a:p>
            <a:pPr indent="0" algn="ctr" rtl="1"/>
            <a:r>
              <a:rPr lang="ar" sz="2000" dirty="0">
                <a:solidFill>
                  <a:schemeClr val="bg1"/>
                </a:solidFill>
                <a:latin typeface="Sakkal Majalla" panose="02000000000000000000" pitchFamily="2" charset="-78"/>
                <a:cs typeface="Sakkal Majalla" panose="02000000000000000000" pitchFamily="2" charset="-78"/>
              </a:rPr>
              <a:t>انتبه لما أمامك</a:t>
            </a:r>
          </a:p>
          <a:p>
            <a:pPr indent="0" algn="ctr" rtl="1"/>
            <a:r>
              <a:rPr lang="ar" sz="2000" cap="small" dirty="0">
                <a:solidFill>
                  <a:schemeClr val="bg1"/>
                </a:solidFill>
                <a:latin typeface="Sakkal Majalla" panose="02000000000000000000" pitchFamily="2" charset="-78"/>
                <a:cs typeface="Sakkal Majalla" panose="02000000000000000000" pitchFamily="2" charset="-78"/>
              </a:rPr>
              <a:t>أحمد فقط</a:t>
            </a:r>
            <a:endParaRPr lang="en-US" sz="2000" cap="small" dirty="0">
              <a:solidFill>
                <a:schemeClr val="bg1"/>
              </a:solidFill>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BAD43F05-D344-2C36-5234-4E002DF844C1}"/>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
        <p:nvSpPr>
          <p:cNvPr id="6" name="Content Placeholder 5">
            <a:extLst>
              <a:ext uri="{FF2B5EF4-FFF2-40B4-BE49-F238E27FC236}">
                <a16:creationId xmlns:a16="http://schemas.microsoft.com/office/drawing/2014/main" id="{7E3867FF-28DF-881D-1713-36274748292D}"/>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4274972181"/>
      </p:ext>
    </p:extLst>
  </p:cSld>
  <p:clrMapOvr>
    <a:masterClrMapping/>
  </p:clrMapOvr>
  <p:transition>
    <p:sndAc>
      <p:stSnd>
        <p:snd r:embed="rId3" name="click.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84308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400"/>
              <a:t>هدف التعلم (ب)</a:t>
            </a:r>
            <a:br>
              <a:rPr lang="en-US" altLang="en-US" sz="2400" dirty="0"/>
            </a:br>
            <a:br>
              <a:rPr lang="en-US" altLang="en-US" sz="2400" dirty="0"/>
            </a:br>
            <a:endParaRPr lang="en-GB" altLang="en-US" sz="3600"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116012" y="4149725"/>
            <a:ext cx="6769100" cy="187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685800" rtl="1"/>
            <a:r>
              <a:rPr lang="ar"/>
              <a:t>المجالات الوظيفية وأنشطتها</a:t>
            </a:r>
          </a:p>
          <a:p>
            <a:pPr marL="685800" rtl="1"/>
            <a:r>
              <a:rPr lang="ar"/>
              <a:t>الروابط بين المجالات الوظيفية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179511" y="2493963"/>
            <a:ext cx="878497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ar" sz="3600" b="1" dirty="0">
                <a:latin typeface="Sakkal Majalla" panose="02000000000000000000" pitchFamily="2" charset="-78"/>
                <a:cs typeface="Sakkal Majalla" panose="02000000000000000000" pitchFamily="2" charset="-78"/>
              </a:rPr>
              <a:t>التعرف على المجالات الوظيفية وتفاعلها في مختلف الشركات</a:t>
            </a:r>
            <a:br>
              <a:rPr lang="en-US" altLang="en-US" sz="3600" b="1" dirty="0">
                <a:latin typeface="Sakkal Majalla" panose="02000000000000000000" pitchFamily="2" charset="-78"/>
                <a:cs typeface="Sakkal Majalla" panose="02000000000000000000" pitchFamily="2" charset="-78"/>
              </a:rPr>
            </a:br>
            <a:endParaRPr lang="en-GB" altLang="en-US" sz="3600" b="1" dirty="0">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4AD5865A-23F4-69D1-853F-E02EF783EEBB}"/>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119227735"/>
      </p:ext>
    </p:extLst>
  </p:cSld>
  <p:clrMapOvr>
    <a:masterClrMapping/>
  </p:clrMapOvr>
  <p:transition>
    <p:sndAc>
      <p:stSnd>
        <p:snd r:embed="rId3"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84308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400"/>
              <a:t>هدف التعلم (ب)</a:t>
            </a:r>
            <a:br>
              <a:rPr lang="en-US" altLang="en-US" sz="2400" dirty="0"/>
            </a:br>
            <a:br>
              <a:rPr lang="en-US" altLang="en-US" sz="2400" dirty="0"/>
            </a:br>
            <a:endParaRPr lang="en-GB" altLang="en-US" sz="3600"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150938" y="3720654"/>
            <a:ext cx="6769100" cy="26642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Font typeface="Wingdings" panose="05000000000000000000" pitchFamily="2" charset="2"/>
              <a:buNone/>
            </a:pPr>
            <a:r>
              <a:rPr lang="ar"/>
              <a:t>يركز هدف التعلم (ب) على المجالات الوظيفية الأحد عشر للشركة وكيف تتفاعل وتترابط فيما بينها، ويتناول هدف التعلم (أ)يضًا الطرق التي تستخدم بها الشركات كل مجال من المجالات الوظيفية، والحاجة إلى الدعم الخارجي والمتخصصين لتحقيق النجاح.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251521" y="2493963"/>
            <a:ext cx="871296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ar" sz="3600" b="1" dirty="0">
                <a:latin typeface="Sakkal Majalla" panose="02000000000000000000" pitchFamily="2" charset="-78"/>
                <a:cs typeface="Sakkal Majalla" panose="02000000000000000000" pitchFamily="2" charset="-78"/>
              </a:rPr>
              <a:t>التعرف على المجالات الوظيفية وتفاعلها في مختلف الشركات</a:t>
            </a:r>
          </a:p>
        </p:txBody>
      </p:sp>
      <p:sp>
        <p:nvSpPr>
          <p:cNvPr id="2" name="Footer Placeholder 2">
            <a:extLst>
              <a:ext uri="{FF2B5EF4-FFF2-40B4-BE49-F238E27FC236}">
                <a16:creationId xmlns:a16="http://schemas.microsoft.com/office/drawing/2014/main" id="{C1097DAE-4514-42F1-FA54-A405BCC8C326}"/>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03914162"/>
      </p:ext>
    </p:extLst>
  </p:cSld>
  <p:clrMapOvr>
    <a:masterClrMapping/>
  </p:clrMapOvr>
  <p:transition>
    <p:sndAc>
      <p:stSnd>
        <p:snd r:embed="rId3"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FC4F7FC9-2CE9-41A9-0CEE-4C8BD93B5782}"/>
              </a:ext>
            </a:extLst>
          </p:cNvPr>
          <p:cNvSpPr>
            <a:spLocks noGrp="1" noChangeArrowheads="1"/>
          </p:cNvSpPr>
          <p:nvPr>
            <p:ph type="title"/>
          </p:nvPr>
        </p:nvSpPr>
        <p:spPr bwMode="auto">
          <a:xfrm>
            <a:off x="457200" y="1195388"/>
            <a:ext cx="822960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a:t>المؤسسات التجارية</a:t>
            </a:r>
            <a:endParaRPr lang="en-GB" altLang="en-US" dirty="0"/>
          </a:p>
        </p:txBody>
      </p:sp>
      <p:sp>
        <p:nvSpPr>
          <p:cNvPr id="30723" name="Content Placeholder 3">
            <a:extLst>
              <a:ext uri="{FF2B5EF4-FFF2-40B4-BE49-F238E27FC236}">
                <a16:creationId xmlns:a16="http://schemas.microsoft.com/office/drawing/2014/main" id="{3C79F714-332C-AB63-03D9-E6D0CAE0623F}"/>
              </a:ext>
            </a:extLst>
          </p:cNvPr>
          <p:cNvSpPr>
            <a:spLocks noGrp="1" noChangeArrowheads="1"/>
          </p:cNvSpPr>
          <p:nvPr>
            <p:ph sz="half" idx="2"/>
          </p:nvPr>
        </p:nvSpPr>
        <p:spPr bwMode="auto">
          <a:xfrm>
            <a:off x="468312" y="2195513"/>
            <a:ext cx="7991475" cy="3825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buFont typeface="Wingdings" panose="05000000000000000000" pitchFamily="2" charset="2"/>
              <a:buNone/>
            </a:pPr>
            <a:r>
              <a:rPr lang="ar"/>
              <a:t>تستكشف هذه الوحدة الأنواع المختلفة للمؤسسات التجارية وملكيتها وأنشطتها وعملياتها والأسباب التي حددت من أجلها أهداف وغايات. </a:t>
            </a:r>
          </a:p>
          <a:p>
            <a:pPr marL="0" indent="0" rtl="1">
              <a:buFont typeface="Wingdings" panose="05000000000000000000" pitchFamily="2" charset="2"/>
              <a:buNone/>
            </a:pPr>
            <a:r>
              <a:rPr lang="ar"/>
              <a:t>سوف تتعرف على التحديات التي تواجهها الشركات وكيف تتكيف مع التغيير بحيث يمكنها الاستمرار في العمل والوجود. </a:t>
            </a:r>
          </a:p>
          <a:p>
            <a:pPr marL="0" indent="0" rtl="1">
              <a:buFont typeface="Wingdings" panose="05000000000000000000" pitchFamily="2" charset="2"/>
              <a:buNone/>
            </a:pPr>
            <a:r>
              <a:rPr lang="ar"/>
              <a:t>سوف تستكشف آليات عمل الشركات وكيف ترتبط مجالات الوظيفية المختلفة وتعمل معًا لمساعدة الشركة على النجاح في تحقيق أهدافها. </a:t>
            </a:r>
          </a:p>
        </p:txBody>
      </p:sp>
      <p:sp>
        <p:nvSpPr>
          <p:cNvPr id="2" name="Footer Placeholder 2">
            <a:extLst>
              <a:ext uri="{FF2B5EF4-FFF2-40B4-BE49-F238E27FC236}">
                <a16:creationId xmlns:a16="http://schemas.microsoft.com/office/drawing/2014/main" id="{BA04BAF9-9698-A99D-146F-136A58DE8081}"/>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cSld>
  <p:clrMapOvr>
    <a:masterClrMapping/>
  </p:clrMapOvr>
  <p:transition>
    <p:sndAc>
      <p:stSnd>
        <p:snd r:embed="rId3"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المجالات الوظيفية (1)</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4"/>
            <a:ext cx="7991475" cy="863600"/>
          </a:xfrm>
        </p:spPr>
        <p:txBody>
          <a:bodyPr rtlCol="1"/>
          <a:lstStyle/>
          <a:p>
            <a:pPr marL="0" indent="0" rtl="1">
              <a:buNone/>
            </a:pPr>
            <a:r>
              <a:rPr lang="ar"/>
              <a:t>تتضمن المؤسسة التجارية إحدى عشر (11) مجال وظيفي.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7" name="TextBox 6">
            <a:extLst>
              <a:ext uri="{FF2B5EF4-FFF2-40B4-BE49-F238E27FC236}">
                <a16:creationId xmlns:a16="http://schemas.microsoft.com/office/drawing/2014/main" id="{A94BF213-0DEF-9C7C-44AB-4017EAF6EDEA}"/>
              </a:ext>
            </a:extLst>
          </p:cNvPr>
          <p:cNvSpPr txBox="1"/>
          <p:nvPr/>
        </p:nvSpPr>
        <p:spPr>
          <a:xfrm>
            <a:off x="4788024" y="3212976"/>
            <a:ext cx="3672408" cy="2585323"/>
          </a:xfrm>
          <a:prstGeom prst="rect">
            <a:avLst/>
          </a:prstGeom>
          <a:noFill/>
        </p:spPr>
        <p:txBody>
          <a:bodyPr wrap="square" rtlCol="1">
            <a:spAutoFit/>
          </a:bodyPr>
          <a:lstStyle/>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المبيعات</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الإنتاج/ العمليات التشغيلية</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المشتريات </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الإدارة </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خدمة العملاء</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التوزيع </a:t>
            </a:r>
          </a:p>
          <a:p>
            <a:pPr marL="285750" indent="-285750" rtl="1">
              <a:buFont typeface="Arial" panose="020B0604020202020204" pitchFamily="34" charset="0"/>
              <a:buChar char="•"/>
            </a:pPr>
            <a:endParaRPr lang="en-US" dirty="0">
              <a:latin typeface="Sakkal Majalla" panose="02000000000000000000" pitchFamily="2" charset="-78"/>
              <a:cs typeface="Sakkal Majalla" panose="02000000000000000000" pitchFamily="2" charset="-78"/>
            </a:endParaRPr>
          </a:p>
        </p:txBody>
      </p:sp>
      <p:sp>
        <p:nvSpPr>
          <p:cNvPr id="8" name="TextBox 7">
            <a:extLst>
              <a:ext uri="{FF2B5EF4-FFF2-40B4-BE49-F238E27FC236}">
                <a16:creationId xmlns:a16="http://schemas.microsoft.com/office/drawing/2014/main" id="{C1AA6ED3-D58B-3B8F-C17B-86E0CF75BC09}"/>
              </a:ext>
            </a:extLst>
          </p:cNvPr>
          <p:cNvSpPr txBox="1"/>
          <p:nvPr/>
        </p:nvSpPr>
        <p:spPr>
          <a:xfrm>
            <a:off x="791642" y="3212976"/>
            <a:ext cx="3672408" cy="2215991"/>
          </a:xfrm>
          <a:prstGeom prst="rect">
            <a:avLst/>
          </a:prstGeom>
          <a:noFill/>
        </p:spPr>
        <p:txBody>
          <a:bodyPr wrap="square" rtlCol="1">
            <a:spAutoFit/>
          </a:bodyPr>
          <a:lstStyle/>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الشؤون المالية</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الموارد البشرية</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التسويق</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البحث/ التطوير</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تكنولوجيا المعلومات والاتصالات </a:t>
            </a:r>
          </a:p>
          <a:p>
            <a:pPr rtl="1"/>
            <a:endParaRPr lang="en-US" dirty="0">
              <a:latin typeface="Sakkal Majalla" panose="02000000000000000000" pitchFamily="2" charset="-78"/>
              <a:cs typeface="Sakkal Majalla" panose="02000000000000000000" pitchFamily="2" charset="-78"/>
            </a:endParaRPr>
          </a:p>
        </p:txBody>
      </p:sp>
      <p:sp>
        <p:nvSpPr>
          <p:cNvPr id="9" name="Content Placeholder 2">
            <a:extLst>
              <a:ext uri="{FF2B5EF4-FFF2-40B4-BE49-F238E27FC236}">
                <a16:creationId xmlns:a16="http://schemas.microsoft.com/office/drawing/2014/main" id="{415CE3B3-5B31-20AF-0DF5-87941B7D6AFB}"/>
              </a:ext>
            </a:extLst>
          </p:cNvPr>
          <p:cNvSpPr txBox="1">
            <a:spLocks/>
          </p:cNvSpPr>
          <p:nvPr/>
        </p:nvSpPr>
        <p:spPr>
          <a:xfrm>
            <a:off x="457200" y="5595938"/>
            <a:ext cx="7991475" cy="863600"/>
          </a:xfrm>
          <a:prstGeom prst="rect">
            <a:avLst/>
          </a:prstGeom>
        </p:spPr>
        <p:txBody>
          <a:bodyPr rtlCol="1"/>
          <a:lst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a:lstStyle>
          <a:p>
            <a:pPr marL="0" indent="0" rtl="1">
              <a:buFont typeface="Wingdings" panose="05000000000000000000" pitchFamily="2" charset="2"/>
              <a:buNone/>
            </a:pPr>
            <a:endParaRPr lang="en-US" kern="0" dirty="0">
              <a:latin typeface="Sakkal Majalla" panose="02000000000000000000" pitchFamily="2" charset="-78"/>
              <a:cs typeface="Sakkal Majalla" panose="02000000000000000000" pitchFamily="2" charset="-78"/>
            </a:endParaRPr>
          </a:p>
          <a:p>
            <a:pPr marL="0" indent="0" rtl="1">
              <a:buFont typeface="Wingdings" panose="05000000000000000000" pitchFamily="2" charset="2"/>
              <a:buNone/>
            </a:pPr>
            <a:endParaRPr lang="en-US" kern="0" dirty="0">
              <a:latin typeface="Sakkal Majalla" panose="02000000000000000000" pitchFamily="2" charset="-78"/>
              <a:cs typeface="Sakkal Majalla" panose="02000000000000000000" pitchFamily="2" charset="-78"/>
            </a:endParaRPr>
          </a:p>
          <a:p>
            <a:pPr marL="0" indent="0" rtl="1">
              <a:buFont typeface="Wingdings" panose="05000000000000000000" pitchFamily="2" charset="2"/>
              <a:buNone/>
            </a:pPr>
            <a:endParaRPr lang="en-US" kern="0" dirty="0">
              <a:latin typeface="Sakkal Majalla" panose="02000000000000000000" pitchFamily="2" charset="-78"/>
              <a:cs typeface="Sakkal Majalla" panose="02000000000000000000" pitchFamily="2" charset="-78"/>
            </a:endParaRPr>
          </a:p>
          <a:p>
            <a:pPr marL="0" indent="0" rtl="1">
              <a:buFont typeface="Wingdings" panose="05000000000000000000" pitchFamily="2" charset="2"/>
              <a:buNone/>
            </a:pPr>
            <a:endParaRPr lang="en-US" kern="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D482DE63-0731-431D-FCE6-E8D793D4F4ED}"/>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68198451"/>
      </p:ext>
    </p:extLst>
  </p:cSld>
  <p:clrMapOvr>
    <a:masterClrMapping/>
  </p:clrMapOvr>
  <p:transition>
    <p:sndAc>
      <p:stSnd>
        <p:snd r:embed="rId3" name="click.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المجالات الوظيفية (2)</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4"/>
            <a:ext cx="7991475" cy="863600"/>
          </a:xfrm>
        </p:spPr>
        <p:txBody>
          <a:bodyPr rtlCol="1"/>
          <a:lstStyle/>
          <a:p>
            <a:pPr marL="0" indent="0" rtl="1">
              <a:buFont typeface="Wingdings" panose="05000000000000000000" pitchFamily="2" charset="2"/>
              <a:buNone/>
            </a:pPr>
            <a:r>
              <a:rPr lang="ar" sz="2400" kern="0"/>
              <a:t>لا تحتاج جميع الشركات جميع المجالات الوظيفية لأداء عملياتها التشغيلية، فالشركات الكبيرة و</a:t>
            </a:r>
            <a:r>
              <a:rPr lang="ar"/>
              <a:t>الصغيرة قد تتضمن مجالات وظيفية تشغيلية مختلفة تمامًا. </a:t>
            </a:r>
            <a:endParaRPr lang="en-US" sz="2400" kern="0"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7" name="TextBox 6">
            <a:extLst>
              <a:ext uri="{FF2B5EF4-FFF2-40B4-BE49-F238E27FC236}">
                <a16:creationId xmlns:a16="http://schemas.microsoft.com/office/drawing/2014/main" id="{A94BF213-0DEF-9C7C-44AB-4017EAF6EDEA}"/>
              </a:ext>
            </a:extLst>
          </p:cNvPr>
          <p:cNvSpPr txBox="1"/>
          <p:nvPr/>
        </p:nvSpPr>
        <p:spPr>
          <a:xfrm>
            <a:off x="4787379" y="3551223"/>
            <a:ext cx="3672408" cy="1846659"/>
          </a:xfrm>
          <a:prstGeom prst="rect">
            <a:avLst/>
          </a:prstGeom>
          <a:noFill/>
        </p:spPr>
        <p:txBody>
          <a:bodyPr wrap="square" rtlCol="1">
            <a:spAutoFit/>
          </a:bodyPr>
          <a:lstStyle/>
          <a:p>
            <a:pPr rtl="1"/>
            <a:r>
              <a:rPr lang="ar" sz="2400" b="1" dirty="0">
                <a:latin typeface="Sakkal Majalla" panose="02000000000000000000" pitchFamily="2" charset="-78"/>
                <a:cs typeface="Sakkal Majalla" panose="02000000000000000000" pitchFamily="2" charset="-78"/>
              </a:rPr>
              <a:t>الشركات الكبيرة</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بها أقسام عادةً لكل مجال وظيفي </a:t>
            </a:r>
          </a:p>
          <a:p>
            <a:pPr marL="285750" indent="-285750" rtl="1">
              <a:buFont typeface="Wingdings" pitchFamily="2" charset="2"/>
              <a:buChar char="§"/>
            </a:pPr>
            <a:r>
              <a:rPr lang="ar" sz="2400" dirty="0">
                <a:latin typeface="Sakkal Majalla" panose="02000000000000000000" pitchFamily="2" charset="-78"/>
                <a:cs typeface="Sakkal Majalla" panose="02000000000000000000" pitchFamily="2" charset="-78"/>
              </a:rPr>
              <a:t>قد تستعين بأخصائيين خارجيين لدعم أقسامها. </a:t>
            </a:r>
          </a:p>
          <a:p>
            <a:pPr marL="285750" indent="-285750" rtl="1">
              <a:buFont typeface="Arial" panose="020B0604020202020204" pitchFamily="34" charset="0"/>
              <a:buChar char="•"/>
            </a:pPr>
            <a:endParaRPr lang="en-US" dirty="0">
              <a:latin typeface="Sakkal Majalla" panose="02000000000000000000" pitchFamily="2" charset="-78"/>
              <a:cs typeface="Sakkal Majalla" panose="02000000000000000000" pitchFamily="2" charset="-78"/>
            </a:endParaRPr>
          </a:p>
        </p:txBody>
      </p:sp>
      <p:sp>
        <p:nvSpPr>
          <p:cNvPr id="8" name="TextBox 7">
            <a:extLst>
              <a:ext uri="{FF2B5EF4-FFF2-40B4-BE49-F238E27FC236}">
                <a16:creationId xmlns:a16="http://schemas.microsoft.com/office/drawing/2014/main" id="{C1AA6ED3-D58B-3B8F-C17B-86E0CF75BC09}"/>
              </a:ext>
            </a:extLst>
          </p:cNvPr>
          <p:cNvSpPr txBox="1"/>
          <p:nvPr/>
        </p:nvSpPr>
        <p:spPr>
          <a:xfrm>
            <a:off x="716261" y="3551223"/>
            <a:ext cx="3672408" cy="2308324"/>
          </a:xfrm>
          <a:prstGeom prst="rect">
            <a:avLst/>
          </a:prstGeom>
          <a:noFill/>
        </p:spPr>
        <p:txBody>
          <a:bodyPr wrap="square" rtlCol="1">
            <a:spAutoFit/>
          </a:bodyPr>
          <a:lstStyle/>
          <a:p>
            <a:pPr rtl="1"/>
            <a:r>
              <a:rPr lang="ar" sz="2400" b="1" dirty="0">
                <a:latin typeface="Sakkal Majalla" panose="02000000000000000000" pitchFamily="2" charset="-78"/>
                <a:cs typeface="Sakkal Majalla" panose="02000000000000000000" pitchFamily="2" charset="-78"/>
              </a:rPr>
              <a:t>الشركات الصغيرة</a:t>
            </a:r>
          </a:p>
          <a:p>
            <a:pPr marL="342900" indent="-342900" rtl="1">
              <a:buFont typeface="Arial" panose="020B0604020202020204" pitchFamily="34" charset="0"/>
              <a:buChar char="•"/>
            </a:pPr>
            <a:r>
              <a:rPr lang="ar" sz="2400" dirty="0">
                <a:latin typeface="Sakkal Majalla" panose="02000000000000000000" pitchFamily="2" charset="-78"/>
                <a:cs typeface="Sakkal Majalla" panose="02000000000000000000" pitchFamily="2" charset="-78"/>
              </a:rPr>
              <a:t>عادةً ما يتولى شخص واحد إدارة عدة مجالات وظيفية</a:t>
            </a:r>
          </a:p>
          <a:p>
            <a:pPr marL="342900" indent="-342900" rtl="1">
              <a:buFont typeface="Arial" panose="020B0604020202020204" pitchFamily="34" charset="0"/>
              <a:buChar char="•"/>
            </a:pPr>
            <a:r>
              <a:rPr lang="ar" sz="2400" dirty="0">
                <a:latin typeface="Sakkal Majalla" panose="02000000000000000000" pitchFamily="2" charset="-78"/>
                <a:cs typeface="Sakkal Majalla" panose="02000000000000000000" pitchFamily="2" charset="-78"/>
              </a:rPr>
              <a:t>وقد تستعين بشركات خارجية لأداء مجالاتها الوظيفية.</a:t>
            </a:r>
          </a:p>
          <a:p>
            <a:pPr marL="342900" indent="-342900" rtl="1">
              <a:buFont typeface="Arial" panose="020B0604020202020204" pitchFamily="34" charset="0"/>
              <a:buChar char="•"/>
            </a:pPr>
            <a:endParaRPr lang="en-US" sz="24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A10F3AAC-777E-29FE-80BB-23E4824DA797}"/>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2739488155"/>
      </p:ext>
    </p:extLst>
  </p:cSld>
  <p:clrMapOvr>
    <a:masterClrMapping/>
  </p:clrMapOvr>
  <p:transition>
    <p:sndAc>
      <p:stSnd>
        <p:snd r:embed="rId3" name="click.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المجالات الوظيفية (3)</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1"/>
          </p:nvPr>
        </p:nvSpPr>
        <p:spPr>
          <a:xfrm>
            <a:off x="6372225" y="3004394"/>
            <a:ext cx="2303462" cy="3598248"/>
          </a:xfrm>
        </p:spPr>
        <p:txBody>
          <a:bodyPr rtlCol="1"/>
          <a:lstStyle/>
          <a:p>
            <a:pPr marL="0" indent="0" rtl="1">
              <a:buNone/>
            </a:pPr>
            <a:r>
              <a:rPr lang="ar" b="1"/>
              <a:t>الأنشطة</a:t>
            </a:r>
          </a:p>
          <a:p>
            <a:pPr rtl="1"/>
            <a:r>
              <a:rPr lang="ar" sz="2000"/>
              <a:t>إنتاج السلع (</a:t>
            </a:r>
            <a:r>
              <a:rPr lang="ar" sz="2000" b="1"/>
              <a:t>الإنتاج</a:t>
            </a:r>
            <a:r>
              <a:rPr lang="ar" sz="2000"/>
              <a:t>)</a:t>
            </a:r>
          </a:p>
          <a:p>
            <a:pPr rtl="1"/>
            <a:r>
              <a:rPr lang="ar" sz="2000"/>
              <a:t>تسليم الطلبات / المرتجعات (</a:t>
            </a:r>
            <a:r>
              <a:rPr lang="ar" sz="2000" b="1"/>
              <a:t>التوزيع</a:t>
            </a:r>
            <a:r>
              <a:rPr lang="ar" sz="2000"/>
              <a:t>)</a:t>
            </a:r>
          </a:p>
          <a:p>
            <a:pPr rtl="1"/>
            <a:r>
              <a:rPr lang="ar" sz="2000"/>
              <a:t>الإعلان عن المنتجات (</a:t>
            </a:r>
            <a:r>
              <a:rPr lang="ar" sz="2000" b="1"/>
              <a:t>التسويق</a:t>
            </a:r>
            <a:r>
              <a:rPr lang="ar" sz="2000"/>
              <a:t>)</a:t>
            </a:r>
          </a:p>
          <a:p>
            <a:pPr rtl="1"/>
            <a:endParaRPr lang="en-US" dirty="0"/>
          </a:p>
          <a:p>
            <a:pPr marL="0" indent="0" rtl="1">
              <a:buNone/>
            </a:pPr>
            <a:endParaRPr lang="en-US" dirty="0"/>
          </a:p>
          <a:p>
            <a:pPr marL="0" indent="0" rtl="1">
              <a:buNone/>
            </a:pPr>
            <a:endParaRPr lang="en-US" dirty="0"/>
          </a:p>
        </p:txBody>
      </p:sp>
      <p:sp>
        <p:nvSpPr>
          <p:cNvPr id="5" name="Content Placeholder 4">
            <a:extLst>
              <a:ext uri="{FF2B5EF4-FFF2-40B4-BE49-F238E27FC236}">
                <a16:creationId xmlns:a16="http://schemas.microsoft.com/office/drawing/2014/main" id="{8C9CC581-1A40-E217-3336-4514CE457CE1}"/>
              </a:ext>
            </a:extLst>
          </p:cNvPr>
          <p:cNvSpPr>
            <a:spLocks noGrp="1"/>
          </p:cNvSpPr>
          <p:nvPr>
            <p:ph sz="half" idx="10"/>
          </p:nvPr>
        </p:nvSpPr>
        <p:spPr>
          <a:xfrm>
            <a:off x="3419475" y="3004392"/>
            <a:ext cx="2303462" cy="3455145"/>
          </a:xfrm>
        </p:spPr>
        <p:txBody>
          <a:bodyPr rtlCol="1"/>
          <a:lstStyle/>
          <a:p>
            <a:pPr marL="0" indent="0" rtl="1">
              <a:buNone/>
            </a:pPr>
            <a:r>
              <a:rPr lang="ar" b="1"/>
              <a:t>الأهداف</a:t>
            </a:r>
          </a:p>
          <a:p>
            <a:pPr rtl="1"/>
            <a:r>
              <a:rPr lang="ar" sz="2000"/>
              <a:t>تعيين الموظفين واستبقائهم (</a:t>
            </a:r>
            <a:r>
              <a:rPr lang="ar" sz="2000" b="1"/>
              <a:t>الموارد البشرية</a:t>
            </a:r>
            <a:r>
              <a:rPr lang="ar" sz="2000"/>
              <a:t>)</a:t>
            </a:r>
          </a:p>
          <a:p>
            <a:pPr rtl="1"/>
            <a:r>
              <a:rPr lang="ar" sz="2000"/>
              <a:t>زيادة المبيعات (</a:t>
            </a:r>
            <a:r>
              <a:rPr lang="ar" sz="2000" b="1"/>
              <a:t>التسويق والمبيعات</a:t>
            </a:r>
            <a:r>
              <a:rPr lang="ar" sz="2000"/>
              <a:t>)</a:t>
            </a:r>
          </a:p>
          <a:p>
            <a:pPr rtl="1"/>
            <a:r>
              <a:rPr lang="ar" sz="2000"/>
              <a:t>الموازنة والإنفاق بفعالية (</a:t>
            </a:r>
            <a:r>
              <a:rPr lang="ar" sz="2000" b="1"/>
              <a:t>الشؤون المالية</a:t>
            </a:r>
            <a:r>
              <a:rPr lang="ar" sz="2000"/>
              <a:t>)</a:t>
            </a:r>
          </a:p>
          <a:p>
            <a:pPr marL="0" indent="0" rtl="1">
              <a:buNone/>
            </a:pPr>
            <a:endParaRPr lang="en-US" b="1" dirty="0"/>
          </a:p>
        </p:txBody>
      </p:sp>
      <p:sp>
        <p:nvSpPr>
          <p:cNvPr id="6" name="Content Placeholder 5">
            <a:extLst>
              <a:ext uri="{FF2B5EF4-FFF2-40B4-BE49-F238E27FC236}">
                <a16:creationId xmlns:a16="http://schemas.microsoft.com/office/drawing/2014/main" id="{139AA7AF-CDBD-19B6-E1C8-88C511ACF85D}"/>
              </a:ext>
            </a:extLst>
          </p:cNvPr>
          <p:cNvSpPr>
            <a:spLocks noGrp="1"/>
          </p:cNvSpPr>
          <p:nvPr>
            <p:ph sz="half" idx="11"/>
          </p:nvPr>
        </p:nvSpPr>
        <p:spPr>
          <a:xfrm>
            <a:off x="395287" y="3004392"/>
            <a:ext cx="2592388" cy="3742941"/>
          </a:xfrm>
        </p:spPr>
        <p:txBody>
          <a:bodyPr rtlCol="1"/>
          <a:lstStyle/>
          <a:p>
            <a:pPr marL="0" indent="0" rtl="1">
              <a:buNone/>
            </a:pPr>
            <a:r>
              <a:rPr lang="ar" b="1"/>
              <a:t>الغايات</a:t>
            </a:r>
          </a:p>
          <a:p>
            <a:pPr rtl="1"/>
            <a:r>
              <a:rPr lang="ar" sz="2000"/>
              <a:t>دفع أجور الموظفين شهريًا (</a:t>
            </a:r>
            <a:r>
              <a:rPr lang="ar" sz="2000" b="1"/>
              <a:t>الشؤون المالية</a:t>
            </a:r>
            <a:r>
              <a:rPr lang="ar" sz="2000"/>
              <a:t>)</a:t>
            </a:r>
          </a:p>
          <a:p>
            <a:pPr rtl="1"/>
            <a:r>
              <a:rPr lang="ar" sz="2000"/>
              <a:t>إكمال السجلات (</a:t>
            </a:r>
            <a:r>
              <a:rPr lang="ar" sz="2000" b="1"/>
              <a:t>الخدمات الإدارية</a:t>
            </a:r>
            <a:r>
              <a:rPr lang="ar" sz="2000"/>
              <a:t>)</a:t>
            </a:r>
          </a:p>
          <a:p>
            <a:pPr rtl="1"/>
            <a:r>
              <a:rPr lang="ar" sz="2000"/>
              <a:t>التعامل الفوري مع الشكاوى (</a:t>
            </a:r>
            <a:r>
              <a:rPr lang="ar" sz="2000" b="1"/>
              <a:t>خدمات العملاء</a:t>
            </a:r>
            <a:r>
              <a:rPr lang="ar" sz="2000"/>
              <a:t>)</a:t>
            </a:r>
          </a:p>
          <a:p>
            <a:pPr marL="0" indent="0" rtl="1">
              <a:buNone/>
            </a:pPr>
            <a:endParaRPr lang="en-US" b="1" dirty="0"/>
          </a:p>
        </p:txBody>
      </p:sp>
      <p:sp>
        <p:nvSpPr>
          <p:cNvPr id="9" name="TextBox 8">
            <a:extLst>
              <a:ext uri="{FF2B5EF4-FFF2-40B4-BE49-F238E27FC236}">
                <a16:creationId xmlns:a16="http://schemas.microsoft.com/office/drawing/2014/main" id="{CFA05127-E4ED-EE94-436A-5471C56460F9}"/>
              </a:ext>
            </a:extLst>
          </p:cNvPr>
          <p:cNvSpPr txBox="1"/>
          <p:nvPr/>
        </p:nvSpPr>
        <p:spPr>
          <a:xfrm>
            <a:off x="395287" y="2058988"/>
            <a:ext cx="8291513" cy="461665"/>
          </a:xfrm>
          <a:prstGeom prst="rect">
            <a:avLst/>
          </a:prstGeom>
          <a:noFill/>
        </p:spPr>
        <p:txBody>
          <a:bodyPr wrap="square" rtlCol="1">
            <a:spAutoFit/>
          </a:bodyPr>
          <a:lstStyle/>
          <a:p>
            <a:pPr marL="0" indent="0" rtl="1">
              <a:buNone/>
            </a:pPr>
            <a:r>
              <a:rPr lang="ar" sz="2400" dirty="0">
                <a:latin typeface="Sakkal Majalla" panose="02000000000000000000" pitchFamily="2" charset="-78"/>
                <a:cs typeface="Sakkal Majalla" panose="02000000000000000000" pitchFamily="2" charset="-78"/>
              </a:rPr>
              <a:t>لكل مجال وظيفي مجموعته من الأنشطة والأهداف والغايات. </a:t>
            </a:r>
          </a:p>
        </p:txBody>
      </p:sp>
      <p:sp>
        <p:nvSpPr>
          <p:cNvPr id="4" name="Footer Placeholder 2">
            <a:extLst>
              <a:ext uri="{FF2B5EF4-FFF2-40B4-BE49-F238E27FC236}">
                <a16:creationId xmlns:a16="http://schemas.microsoft.com/office/drawing/2014/main" id="{FCC49B28-AD3E-CF2E-80B3-6D30A5F4409D}"/>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4028654740"/>
      </p:ext>
    </p:extLst>
  </p:cSld>
  <p:clrMapOvr>
    <a:masterClrMapping/>
  </p:clrMapOvr>
  <p:transition>
    <p:sndAc>
      <p:stSnd>
        <p:snd r:embed="rId3" name="click.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المجالات الوظيفية (4)</a:t>
            </a:r>
          </a:p>
        </p:txBody>
      </p:sp>
      <p:sp>
        <p:nvSpPr>
          <p:cNvPr id="6" name="Content Placeholder 5">
            <a:extLst>
              <a:ext uri="{FF2B5EF4-FFF2-40B4-BE49-F238E27FC236}">
                <a16:creationId xmlns:a16="http://schemas.microsoft.com/office/drawing/2014/main" id="{987997D0-6BFC-4D9F-166B-AE0805DD70E6}"/>
              </a:ext>
            </a:extLst>
          </p:cNvPr>
          <p:cNvSpPr>
            <a:spLocks noGrp="1"/>
          </p:cNvSpPr>
          <p:nvPr>
            <p:ph sz="half" idx="2"/>
          </p:nvPr>
        </p:nvSpPr>
        <p:spPr>
          <a:xfrm>
            <a:off x="468312" y="2195512"/>
            <a:ext cx="4027488" cy="3681411"/>
          </a:xfrm>
        </p:spPr>
        <p:txBody>
          <a:bodyPr rtlCol="1"/>
          <a:lstStyle/>
          <a:p>
            <a:pPr rtl="1"/>
            <a:r>
              <a:rPr lang="ar"/>
              <a:t>حدد ثلاثة مجالات وظيفية من المجالات الوظيفية الأحد عشر. </a:t>
            </a:r>
          </a:p>
          <a:p>
            <a:pPr rtl="1"/>
            <a:r>
              <a:rPr lang="ar"/>
              <a:t>من خلال العمل في أزواج، يجب أن تحدد الأهداف والغايات والأنشطة المحتملة لكل مجال من المجالات الوظيفية التي اخترتها. </a:t>
            </a:r>
          </a:p>
          <a:p>
            <a:pPr rtl="1"/>
            <a:r>
              <a:rPr lang="ar"/>
              <a:t>شارك مقترحاتك. </a:t>
            </a:r>
          </a:p>
        </p:txBody>
      </p:sp>
      <p:sp>
        <p:nvSpPr>
          <p:cNvPr id="3" name="Footer Placeholder 2">
            <a:extLst>
              <a:ext uri="{FF2B5EF4-FFF2-40B4-BE49-F238E27FC236}">
                <a16:creationId xmlns:a16="http://schemas.microsoft.com/office/drawing/2014/main" id="{7147CD70-201F-7576-9EE7-584DFFD32F86}"/>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pic>
        <p:nvPicPr>
          <p:cNvPr id="5" name="Picture 8" descr="A close-up of darts hitting the bullseye&#10;&#10;Description automatically generated">
            <a:extLst>
              <a:ext uri="{FF2B5EF4-FFF2-40B4-BE49-F238E27FC236}">
                <a16:creationId xmlns:a16="http://schemas.microsoft.com/office/drawing/2014/main" id="{47B9FB0B-CF29-75CF-F332-07ABFA63FC27}"/>
              </a:ext>
            </a:extLst>
          </p:cNvPr>
          <p:cNvPicPr>
            <a:picLocks noChangeAspect="1"/>
          </p:cNvPicPr>
          <p:nvPr/>
        </p:nvPicPr>
        <p:blipFill>
          <a:blip r:embed="rId4"/>
          <a:stretch>
            <a:fillRect/>
          </a:stretch>
        </p:blipFill>
        <p:spPr bwMode="auto">
          <a:xfrm>
            <a:off x="4788024" y="2537505"/>
            <a:ext cx="4027487" cy="309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197810"/>
      </p:ext>
    </p:extLst>
  </p:cSld>
  <p:clrMapOvr>
    <a:masterClrMapping/>
  </p:clrMapOvr>
  <p:transition>
    <p:sndAc>
      <p:stSnd>
        <p:snd r:embed="rId3" name="click.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556792"/>
            <a:ext cx="8229600" cy="863600"/>
          </a:xfrm>
        </p:spPr>
        <p:txBody>
          <a:bodyPr rtlCol="1"/>
          <a:lstStyle/>
          <a:p>
            <a:pPr rtl="1"/>
            <a:r>
              <a:rPr lang="ar"/>
              <a:t>الروابط بين المجالات الوظيفية (1)</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57200" y="2844627"/>
            <a:ext cx="7991475" cy="2960637"/>
          </a:xfrm>
        </p:spPr>
        <p:txBody>
          <a:bodyPr rtlCol="1"/>
          <a:lstStyle/>
          <a:p>
            <a:pPr marL="0" indent="0" rtl="1">
              <a:buNone/>
            </a:pPr>
            <a:r>
              <a:rPr lang="ar"/>
              <a:t>لا تعمل المجالات الوظيفية بشكل مستقل، بل كلها مرتبطة ببعضها، وتشترك كلها في نفس الغرض وهو مساعدة الشركة على النجاح. </a:t>
            </a:r>
          </a:p>
          <a:p>
            <a:pPr marL="0" indent="0" rtl="1">
              <a:buNone/>
            </a:pPr>
            <a:endParaRPr lang="en-US" dirty="0"/>
          </a:p>
          <a:p>
            <a:pPr marL="0" indent="0" rtl="1">
              <a:buNone/>
            </a:pPr>
            <a:r>
              <a:rPr lang="ar"/>
              <a:t>يمكن دمج بعض المجالات الوظيفية أيضًا في نفس القسم أو الفريق، فيمكن دمج المبيعات مع خدمة العملاء مع ربط المشتريات والشؤون المالية في بعض المؤسسات.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4" name="Footer Placeholder 2">
            <a:extLst>
              <a:ext uri="{FF2B5EF4-FFF2-40B4-BE49-F238E27FC236}">
                <a16:creationId xmlns:a16="http://schemas.microsoft.com/office/drawing/2014/main" id="{C4194C90-1F48-75EB-F574-9096FDACB96F}"/>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543092539"/>
      </p:ext>
    </p:extLst>
  </p:cSld>
  <p:clrMapOvr>
    <a:masterClrMapping/>
  </p:clrMapOvr>
  <p:transition>
    <p:sndAc>
      <p:stSnd>
        <p:snd r:embed="rId3" name="click.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338138" y="1556792"/>
            <a:ext cx="8229600" cy="863600"/>
          </a:xfrm>
        </p:spPr>
        <p:txBody>
          <a:bodyPr rtlCol="1"/>
          <a:lstStyle/>
          <a:p>
            <a:pPr rtl="1"/>
            <a:r>
              <a:rPr lang="ar"/>
              <a:t>الروابط بين المجالات الوظيفية (2)</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57200" y="2844627"/>
            <a:ext cx="7991475" cy="2960637"/>
          </a:xfrm>
        </p:spPr>
        <p:txBody>
          <a:bodyPr rtlCol="1"/>
          <a:lstStyle/>
          <a:p>
            <a:pPr marL="0" indent="0" rtl="1">
              <a:buNone/>
            </a:pPr>
            <a:r>
              <a:rPr lang="ar"/>
              <a:t>فيما يلي مثالين على الروابط بين المجالات الوظيفية.</a:t>
            </a:r>
          </a:p>
          <a:p>
            <a:pPr marL="0" indent="0" rtl="1">
              <a:buNone/>
            </a:pPr>
            <a:r>
              <a:rPr lang="ar"/>
              <a:t> </a:t>
            </a:r>
          </a:p>
          <a:p>
            <a:pPr rtl="1"/>
            <a:r>
              <a:rPr lang="ar"/>
              <a:t>تعتمد </a:t>
            </a:r>
            <a:r>
              <a:rPr lang="ar" b="1"/>
              <a:t>وظيفة المبيعات</a:t>
            </a:r>
            <a:r>
              <a:rPr lang="ar"/>
              <a:t> على خدمة العملاء والبحث والتطوير والتوزيع والإنتاج. </a:t>
            </a:r>
          </a:p>
          <a:p>
            <a:pPr rtl="1"/>
            <a:r>
              <a:rPr lang="ar"/>
              <a:t>تعتمد </a:t>
            </a:r>
            <a:r>
              <a:rPr lang="ar" b="1"/>
              <a:t>وظيفة التسويق</a:t>
            </a:r>
            <a:r>
              <a:rPr lang="ar"/>
              <a:t> على البحث والتطوير والمبيعات والإنتاج والشؤون المالية. </a:t>
            </a:r>
          </a:p>
          <a:p>
            <a:pPr rtl="1"/>
            <a:endParaRPr lang="en-US" b="1" dirty="0"/>
          </a:p>
          <a:p>
            <a:pPr marL="0" indent="0" rtl="1">
              <a:buNone/>
            </a:pPr>
            <a:r>
              <a:rPr lang="ar"/>
              <a:t>هل يمكنك توضيح روابط أخرى بين المجالات الوظيفية؟</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4" name="Footer Placeholder 2">
            <a:extLst>
              <a:ext uri="{FF2B5EF4-FFF2-40B4-BE49-F238E27FC236}">
                <a16:creationId xmlns:a16="http://schemas.microsoft.com/office/drawing/2014/main" id="{C793CEAE-7C9D-0399-8AC9-F55FAB8F7C0C}"/>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1833750210"/>
      </p:ext>
    </p:extLst>
  </p:cSld>
  <p:clrMapOvr>
    <a:masterClrMapping/>
  </p:clrMapOvr>
  <p:transition>
    <p:sndAc>
      <p:stSnd>
        <p:snd r:embed="rId3" name="click.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996950"/>
            <a:ext cx="8229600" cy="863600"/>
          </a:xfrm>
        </p:spPr>
        <p:txBody>
          <a:bodyPr rtlCol="1"/>
          <a:lstStyle/>
          <a:p>
            <a:pPr rtl="1"/>
            <a:r>
              <a:rPr lang="ar"/>
              <a:t>الروابط في إطار التنفيذ  </a:t>
            </a:r>
          </a:p>
        </p:txBody>
      </p:sp>
      <p:sp>
        <p:nvSpPr>
          <p:cNvPr id="5" name="Content Placeholder 4">
            <a:extLst>
              <a:ext uri="{FF2B5EF4-FFF2-40B4-BE49-F238E27FC236}">
                <a16:creationId xmlns:a16="http://schemas.microsoft.com/office/drawing/2014/main" id="{B44CA5A5-47E7-6ACD-A056-CC002D66D3B1}"/>
              </a:ext>
            </a:extLst>
          </p:cNvPr>
          <p:cNvSpPr>
            <a:spLocks noGrp="1"/>
          </p:cNvSpPr>
          <p:nvPr>
            <p:ph sz="half" idx="1"/>
          </p:nvPr>
        </p:nvSpPr>
        <p:spPr>
          <a:xfrm>
            <a:off x="611560" y="5050508"/>
            <a:ext cx="7950968" cy="2999036"/>
          </a:xfrm>
        </p:spPr>
        <p:txBody>
          <a:bodyPr rtlCol="1"/>
          <a:lstStyle/>
          <a:p>
            <a:pPr rtl="1"/>
            <a:r>
              <a:rPr lang="ar"/>
              <a:t>فكّر في شركة ناشئة جديدة. </a:t>
            </a:r>
          </a:p>
          <a:p>
            <a:pPr rtl="1"/>
            <a:r>
              <a:rPr lang="ar" dirty="0"/>
              <a:t>ما المجالات الوظيفية التي يجب أن تتعاون لاستقطاب عملاء جدد وتحسين المبيعات؟ </a:t>
            </a:r>
          </a:p>
          <a:p>
            <a:pPr rtl="1"/>
            <a:endParaRPr lang="en-US" dirty="0"/>
          </a:p>
        </p:txBody>
      </p:sp>
      <p:sp>
        <p:nvSpPr>
          <p:cNvPr id="3" name="Footer Placeholder 2">
            <a:extLst>
              <a:ext uri="{FF2B5EF4-FFF2-40B4-BE49-F238E27FC236}">
                <a16:creationId xmlns:a16="http://schemas.microsoft.com/office/drawing/2014/main" id="{B824BE41-F922-371A-8922-2E8A1DB68D48}"/>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pic>
        <p:nvPicPr>
          <p:cNvPr id="4" name="Picture 5" descr="A person writing on a notebook&#10;&#10;Description automatically generated">
            <a:extLst>
              <a:ext uri="{FF2B5EF4-FFF2-40B4-BE49-F238E27FC236}">
                <a16:creationId xmlns:a16="http://schemas.microsoft.com/office/drawing/2014/main" id="{4EA102A2-D202-4A38-C53A-5B3F22EF19A2}"/>
              </a:ext>
            </a:extLst>
          </p:cNvPr>
          <p:cNvPicPr>
            <a:picLocks noChangeAspect="1"/>
          </p:cNvPicPr>
          <p:nvPr/>
        </p:nvPicPr>
        <p:blipFill>
          <a:blip r:embed="rId4"/>
          <a:stretch>
            <a:fillRect/>
          </a:stretch>
        </p:blipFill>
        <p:spPr>
          <a:xfrm>
            <a:off x="2155043" y="1856718"/>
            <a:ext cx="4833913" cy="3110102"/>
          </a:xfrm>
          <a:prstGeom prst="rect">
            <a:avLst/>
          </a:prstGeom>
        </p:spPr>
      </p:pic>
    </p:spTree>
    <p:extLst>
      <p:ext uri="{BB962C8B-B14F-4D97-AF65-F5344CB8AC3E}">
        <p14:creationId xmlns:p14="http://schemas.microsoft.com/office/powerpoint/2010/main" val="2109876607"/>
      </p:ext>
    </p:extLst>
  </p:cSld>
  <p:clrMapOvr>
    <a:masterClrMapping/>
  </p:clrMapOvr>
  <p:transition>
    <p:sndAc>
      <p:stSnd>
        <p:snd r:embed="rId3" name="click.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461204"/>
            <a:ext cx="8229600" cy="863600"/>
          </a:xfrm>
        </p:spPr>
        <p:txBody>
          <a:bodyPr rtlCol="1"/>
          <a:lstStyle/>
          <a:p>
            <a:pPr rtl="1"/>
            <a:r>
              <a:rPr lang="ar"/>
              <a:t>الروابط بين المجالات الوظيفية (4)</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57200" y="2844627"/>
            <a:ext cx="7991475" cy="1304453"/>
          </a:xfrm>
        </p:spPr>
        <p:txBody>
          <a:bodyPr rtlCol="1"/>
          <a:lstStyle/>
          <a:p>
            <a:pPr marL="0" indent="0" rtl="1">
              <a:buNone/>
            </a:pPr>
            <a:r>
              <a:rPr lang="ar"/>
              <a:t>لا ترتبط المجالات الوظيفية داخليًا فقط وإنما تعتمد بشدة على الروابط الخارجية لتقديم المعلومات والسلع والخدمات.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5" name="TextBox 4">
            <a:extLst>
              <a:ext uri="{FF2B5EF4-FFF2-40B4-BE49-F238E27FC236}">
                <a16:creationId xmlns:a16="http://schemas.microsoft.com/office/drawing/2014/main" id="{868FE01E-419C-141E-E37F-0E9261E4D61E}"/>
              </a:ext>
            </a:extLst>
          </p:cNvPr>
          <p:cNvSpPr txBox="1"/>
          <p:nvPr/>
        </p:nvSpPr>
        <p:spPr>
          <a:xfrm>
            <a:off x="461162" y="4533196"/>
            <a:ext cx="3754760" cy="1477328"/>
          </a:xfrm>
          <a:prstGeom prst="rect">
            <a:avLst/>
          </a:prstGeom>
          <a:noFill/>
        </p:spPr>
        <p:txBody>
          <a:bodyPr wrap="square" rtlCol="1">
            <a:spAutoFit/>
          </a:bodyPr>
          <a:lstStyle/>
          <a:p>
            <a:pPr marL="342900" indent="-342900" rtl="1">
              <a:buFont typeface="Wingdings" pitchFamily="2" charset="2"/>
              <a:buChar char="§"/>
            </a:pPr>
            <a:r>
              <a:rPr lang="ar" sz="2400" dirty="0">
                <a:latin typeface="Sakkal Majalla" panose="02000000000000000000" pitchFamily="2" charset="-78"/>
                <a:cs typeface="Sakkal Majalla" panose="02000000000000000000" pitchFamily="2" charset="-78"/>
              </a:rPr>
              <a:t>الاستشاريون</a:t>
            </a:r>
          </a:p>
          <a:p>
            <a:pPr marL="342900" indent="-342900" rtl="1">
              <a:buFont typeface="Wingdings" pitchFamily="2" charset="2"/>
              <a:buChar char="§"/>
            </a:pPr>
            <a:r>
              <a:rPr lang="ar" sz="2400" dirty="0">
                <a:latin typeface="Sakkal Majalla" panose="02000000000000000000" pitchFamily="2" charset="-78"/>
                <a:cs typeface="Sakkal Majalla" panose="02000000000000000000" pitchFamily="2" charset="-78"/>
              </a:rPr>
              <a:t>البنوك </a:t>
            </a:r>
          </a:p>
          <a:p>
            <a:pPr marL="342900" indent="-342900" rtl="1">
              <a:buFont typeface="Wingdings" pitchFamily="2" charset="2"/>
              <a:buChar char="§"/>
            </a:pPr>
            <a:r>
              <a:rPr lang="ar" sz="2400" dirty="0">
                <a:latin typeface="Sakkal Majalla" panose="02000000000000000000" pitchFamily="2" charset="-78"/>
                <a:cs typeface="Sakkal Majalla" panose="02000000000000000000" pitchFamily="2" charset="-78"/>
              </a:rPr>
              <a:t>تجار التجزئة </a:t>
            </a:r>
          </a:p>
          <a:p>
            <a:pPr rtl="1"/>
            <a:endParaRPr lang="en-US" dirty="0">
              <a:latin typeface="Sakkal Majalla" panose="02000000000000000000" pitchFamily="2" charset="-78"/>
              <a:cs typeface="Sakkal Majalla" panose="02000000000000000000" pitchFamily="2" charset="-78"/>
            </a:endParaRPr>
          </a:p>
        </p:txBody>
      </p:sp>
      <p:sp>
        <p:nvSpPr>
          <p:cNvPr id="7" name="TextBox 6">
            <a:extLst>
              <a:ext uri="{FF2B5EF4-FFF2-40B4-BE49-F238E27FC236}">
                <a16:creationId xmlns:a16="http://schemas.microsoft.com/office/drawing/2014/main" id="{37F3DA79-8B53-31B1-EA54-B38CC1E5CD2C}"/>
              </a:ext>
            </a:extLst>
          </p:cNvPr>
          <p:cNvSpPr txBox="1"/>
          <p:nvPr/>
        </p:nvSpPr>
        <p:spPr>
          <a:xfrm>
            <a:off x="4690200" y="4533196"/>
            <a:ext cx="3758400" cy="1477328"/>
          </a:xfrm>
          <a:prstGeom prst="rect">
            <a:avLst/>
          </a:prstGeom>
          <a:noFill/>
        </p:spPr>
        <p:txBody>
          <a:bodyPr wrap="square" rtlCol="1">
            <a:spAutoFit/>
          </a:bodyPr>
          <a:lstStyle/>
          <a:p>
            <a:pPr marL="285750" indent="-285750" rtl="1">
              <a:buFont typeface="Arial" panose="020B0604020202020204" pitchFamily="34" charset="0"/>
              <a:buChar char="•"/>
            </a:pPr>
            <a:r>
              <a:rPr lang="ar" sz="2400" dirty="0">
                <a:latin typeface="Sakkal Majalla" panose="02000000000000000000" pitchFamily="2" charset="-78"/>
                <a:cs typeface="Sakkal Majalla" panose="02000000000000000000" pitchFamily="2" charset="-78"/>
              </a:rPr>
              <a:t>العملاء</a:t>
            </a:r>
          </a:p>
          <a:p>
            <a:pPr marL="285750" indent="-285750" rtl="1">
              <a:buFont typeface="Arial" panose="020B0604020202020204" pitchFamily="34" charset="0"/>
              <a:buChar char="•"/>
            </a:pPr>
            <a:r>
              <a:rPr lang="ar" sz="2400" dirty="0">
                <a:latin typeface="Sakkal Majalla" panose="02000000000000000000" pitchFamily="2" charset="-78"/>
                <a:cs typeface="Sakkal Majalla" panose="02000000000000000000" pitchFamily="2" charset="-78"/>
              </a:rPr>
              <a:t>الموردون</a:t>
            </a:r>
          </a:p>
          <a:p>
            <a:pPr marL="285750" indent="-285750" rtl="1">
              <a:buFont typeface="Arial" panose="020B0604020202020204" pitchFamily="34" charset="0"/>
              <a:buChar char="•"/>
            </a:pPr>
            <a:r>
              <a:rPr lang="ar" sz="2400" dirty="0">
                <a:latin typeface="Sakkal Majalla" panose="02000000000000000000" pitchFamily="2" charset="-78"/>
                <a:cs typeface="Sakkal Majalla" panose="02000000000000000000" pitchFamily="2" charset="-78"/>
              </a:rPr>
              <a:t>الحكومة</a:t>
            </a:r>
          </a:p>
          <a:p>
            <a:pPr rtl="1"/>
            <a:endParaRPr lang="en-US"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FEF6C155-C4D5-1B47-5187-AA7D8F30A8DA}"/>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86735209"/>
      </p:ext>
    </p:extLst>
  </p:cSld>
  <p:clrMapOvr>
    <a:masterClrMapping/>
  </p:clrMapOvr>
  <p:transition>
    <p:sndAc>
      <p:stSnd>
        <p:snd r:embed="rId3" name="click.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349250" y="1484784"/>
            <a:ext cx="8229600" cy="863600"/>
          </a:xfrm>
        </p:spPr>
        <p:txBody>
          <a:bodyPr rtlCol="1"/>
          <a:lstStyle/>
          <a:p>
            <a:pPr rtl="1"/>
            <a:r>
              <a:rPr lang="ar"/>
              <a:t>الروابط بين المجالات الوظيفية (5)</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758218"/>
            <a:ext cx="7991475" cy="863600"/>
          </a:xfrm>
        </p:spPr>
        <p:txBody>
          <a:bodyPr rtlCol="1"/>
          <a:lstStyle/>
          <a:p>
            <a:pPr marL="0" indent="0" rtl="1">
              <a:buNone/>
            </a:pPr>
            <a:r>
              <a:rPr lang="ar"/>
              <a:t>يوجد رابطين رئيسين بين المجالات الوظيفية. </a:t>
            </a:r>
          </a:p>
          <a:p>
            <a:pPr marL="0" indent="0" rtl="1">
              <a:buNone/>
            </a:pPr>
            <a:endParaRPr lang="en-US" dirty="0"/>
          </a:p>
          <a:p>
            <a:pPr rtl="1"/>
            <a:r>
              <a:rPr lang="ar"/>
              <a:t>تدفق المعلومات</a:t>
            </a:r>
          </a:p>
          <a:p>
            <a:pPr rtl="1"/>
            <a:r>
              <a:rPr lang="ar"/>
              <a:t>تدفق السلع والخدمات أو أيهما</a:t>
            </a:r>
          </a:p>
          <a:p>
            <a:pPr rtl="1"/>
            <a:endParaRPr lang="en-US" dirty="0"/>
          </a:p>
          <a:p>
            <a:pPr marL="0" indent="0" rtl="1">
              <a:buNone/>
            </a:pPr>
            <a:r>
              <a:rPr lang="ar"/>
              <a:t>يمكن أن تنتقل المعلومات والسلع والخدمات للأمام بين المجالات الوظيفية، وللخلف حسب احتياجات كل مجال.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4" name="Footer Placeholder 2">
            <a:extLst>
              <a:ext uri="{FF2B5EF4-FFF2-40B4-BE49-F238E27FC236}">
                <a16:creationId xmlns:a16="http://schemas.microsoft.com/office/drawing/2014/main" id="{597FB8CA-0420-26FC-08DD-808BD7C3873D}"/>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985718992"/>
      </p:ext>
    </p:extLst>
  </p:cSld>
  <p:clrMapOvr>
    <a:masterClrMapping/>
  </p:clrMapOvr>
  <p:transition>
    <p:sndAc>
      <p:stSnd>
        <p:snd r:embed="rId3" name="click.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تدفق المعلومات</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54000" y="2209840"/>
            <a:ext cx="7991475" cy="863600"/>
          </a:xfrm>
        </p:spPr>
        <p:txBody>
          <a:bodyPr rtlCol="1"/>
          <a:lstStyle/>
          <a:p>
            <a:pPr marL="0" indent="0" rtl="1">
              <a:buNone/>
            </a:pPr>
            <a:r>
              <a:rPr lang="ar"/>
              <a:t>توجد حاجة دائمة للمعلومات داخل الشركات، ومن المهم للغاية تبادل تلك المعلومات إذا ما أرادت الشركة تحقيق النجاح.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6" name="TextBox 5">
            <a:extLst>
              <a:ext uri="{FF2B5EF4-FFF2-40B4-BE49-F238E27FC236}">
                <a16:creationId xmlns:a16="http://schemas.microsoft.com/office/drawing/2014/main" id="{209ECD7A-259F-D29E-A1D9-F92AC52334B1}"/>
              </a:ext>
            </a:extLst>
          </p:cNvPr>
          <p:cNvSpPr txBox="1"/>
          <p:nvPr/>
        </p:nvSpPr>
        <p:spPr>
          <a:xfrm>
            <a:off x="1682676" y="3573016"/>
            <a:ext cx="6762799" cy="2616101"/>
          </a:xfrm>
          <a:prstGeom prst="rect">
            <a:avLst/>
          </a:prstGeom>
          <a:noFill/>
        </p:spPr>
        <p:txBody>
          <a:bodyPr wrap="square" rtlCol="1">
            <a:spAutoFit/>
          </a:bodyPr>
          <a:lstStyle/>
          <a:p>
            <a:pPr rtl="1"/>
            <a:r>
              <a:rPr lang="ar" sz="2400" b="1" dirty="0">
                <a:latin typeface="Sakkal Majalla" panose="02000000000000000000" pitchFamily="2" charset="-78"/>
                <a:cs typeface="Sakkal Majalla" panose="02000000000000000000" pitchFamily="2" charset="-78"/>
              </a:rPr>
              <a:t>أمثلة على المعلومات </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تعقيبات العملاء </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آراء العملاء </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اتجاهات السوق</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الميزانيات</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الموظفون</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المشتريات</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المبيعات </a:t>
            </a:r>
            <a:endParaRPr lang="en-US" sz="24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0ECB7F73-C77F-27A3-5E84-A362B1A830B4}"/>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1585246665"/>
      </p:ext>
    </p:extLst>
  </p:cSld>
  <p:clrMapOvr>
    <a:masterClrMapping/>
  </p:clrMapOvr>
  <p:transition>
    <p:sndAc>
      <p:stSnd>
        <p:snd r:embed="rId3"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a:extLst>
              <a:ext uri="{FF2B5EF4-FFF2-40B4-BE49-F238E27FC236}">
                <a16:creationId xmlns:a16="http://schemas.microsoft.com/office/drawing/2014/main" id="{CD9316BF-B3CE-8341-5A0A-249747D6C6E1}"/>
              </a:ext>
            </a:extLst>
          </p:cNvPr>
          <p:cNvSpPr>
            <a:spLocks noGrp="1" noChangeArrowheads="1"/>
          </p:cNvSpPr>
          <p:nvPr>
            <p:ph type="title"/>
          </p:nvPr>
        </p:nvSpPr>
        <p:spPr bwMode="auto">
          <a:xfrm>
            <a:off x="457200" y="1195388"/>
            <a:ext cx="822960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a:t>أهداف التعلم</a:t>
            </a:r>
            <a:endParaRPr lang="en-GB" altLang="en-US"/>
          </a:p>
        </p:txBody>
      </p:sp>
      <p:sp>
        <p:nvSpPr>
          <p:cNvPr id="32771" name="Content Placeholder 3">
            <a:extLst>
              <a:ext uri="{FF2B5EF4-FFF2-40B4-BE49-F238E27FC236}">
                <a16:creationId xmlns:a16="http://schemas.microsoft.com/office/drawing/2014/main" id="{44DFA49F-83B7-E61C-00EB-D6046D571A05}"/>
              </a:ext>
            </a:extLst>
          </p:cNvPr>
          <p:cNvSpPr>
            <a:spLocks noGrp="1" noChangeArrowheads="1"/>
          </p:cNvSpPr>
          <p:nvPr>
            <p:ph sz="half" idx="2"/>
          </p:nvPr>
        </p:nvSpPr>
        <p:spPr bwMode="auto">
          <a:xfrm>
            <a:off x="468312" y="2627313"/>
            <a:ext cx="7991475" cy="3609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defTabSz="431800" rtl="1">
              <a:buFont typeface="Wingdings" panose="05000000000000000000" pitchFamily="2" charset="2"/>
              <a:buNone/>
            </a:pPr>
            <a:r>
              <a:rPr lang="ar" b="1"/>
              <a:t>(أ)	البحث في أنشطة وأهداف وغايات الشركات المختلفة</a:t>
            </a:r>
            <a:endParaRPr lang="en-GB" altLang="en-US" dirty="0"/>
          </a:p>
          <a:p>
            <a:pPr marL="0" indent="0" defTabSz="431800" rtl="1">
              <a:spcBef>
                <a:spcPts val="1200"/>
              </a:spcBef>
              <a:buFont typeface="Wingdings" panose="05000000000000000000" pitchFamily="2" charset="2"/>
              <a:buNone/>
            </a:pPr>
            <a:r>
              <a:rPr lang="ar" b="1"/>
              <a:t>(ب)	التعرف على المجالات الوظيفية وتفاعلها في مختلف الشركات </a:t>
            </a:r>
            <a:endParaRPr lang="en-GB" altLang="en-US" dirty="0"/>
          </a:p>
          <a:p>
            <a:pPr marL="0" indent="0" defTabSz="431800" rtl="1">
              <a:spcBef>
                <a:spcPts val="1200"/>
              </a:spcBef>
              <a:buFont typeface="Wingdings" panose="05000000000000000000" pitchFamily="2" charset="2"/>
              <a:buNone/>
            </a:pPr>
            <a:br>
              <a:rPr lang="en-GB" altLang="en-US" dirty="0"/>
            </a:br>
            <a:r>
              <a:rPr lang="ar"/>
              <a:t>	</a:t>
            </a:r>
          </a:p>
        </p:txBody>
      </p:sp>
      <p:sp>
        <p:nvSpPr>
          <p:cNvPr id="2" name="Footer Placeholder 2">
            <a:extLst>
              <a:ext uri="{FF2B5EF4-FFF2-40B4-BE49-F238E27FC236}">
                <a16:creationId xmlns:a16="http://schemas.microsoft.com/office/drawing/2014/main" id="{647C77F2-4667-5568-4501-C32701915FC5}"/>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cSld>
  <p:clrMapOvr>
    <a:masterClrMapping/>
  </p:clrMapOvr>
  <p:transition>
    <p:sndAc>
      <p:stSnd>
        <p:snd r:embed="rId3" name="click.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تدفق السلع/ الخدمات</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54000" y="2209840"/>
            <a:ext cx="7991475" cy="863600"/>
          </a:xfrm>
        </p:spPr>
        <p:txBody>
          <a:bodyPr rtlCol="1"/>
          <a:lstStyle/>
          <a:p>
            <a:pPr marL="0" indent="0" rtl="1">
              <a:buNone/>
            </a:pPr>
            <a:r>
              <a:rPr lang="ar" dirty="0"/>
              <a:t>تتطلب مختلف المجالات الوظيفية سلع وخدمات مختلفة، وتوفر المشتريات جميع احتياجات المجالات الوظيفية الأخرى، وتوفر الموارد البشرية الأفراد، وتوفر تكنولوجيا المعلومات والاتصالات الدعم.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6" name="TextBox 5">
            <a:extLst>
              <a:ext uri="{FF2B5EF4-FFF2-40B4-BE49-F238E27FC236}">
                <a16:creationId xmlns:a16="http://schemas.microsoft.com/office/drawing/2014/main" id="{209ECD7A-259F-D29E-A1D9-F92AC52334B1}"/>
              </a:ext>
            </a:extLst>
          </p:cNvPr>
          <p:cNvSpPr txBox="1"/>
          <p:nvPr/>
        </p:nvSpPr>
        <p:spPr>
          <a:xfrm>
            <a:off x="1682676" y="3573016"/>
            <a:ext cx="6762799" cy="2616101"/>
          </a:xfrm>
          <a:prstGeom prst="rect">
            <a:avLst/>
          </a:prstGeom>
          <a:noFill/>
        </p:spPr>
        <p:txBody>
          <a:bodyPr wrap="square" rtlCol="1">
            <a:spAutoFit/>
          </a:bodyPr>
          <a:lstStyle/>
          <a:p>
            <a:pPr rtl="1"/>
            <a:r>
              <a:rPr lang="ar" sz="2400" b="1" dirty="0">
                <a:latin typeface="Sakkal Majalla" panose="02000000000000000000" pitchFamily="2" charset="-78"/>
                <a:cs typeface="Sakkal Majalla" panose="02000000000000000000" pitchFamily="2" charset="-78"/>
              </a:rPr>
              <a:t>أمثلة على السلع/ الخدمات  </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المواد الخام </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المنتجات</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التعبئة والتغليف </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التصنيف </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الدعم </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الأجهزة/ البرامج</a:t>
            </a:r>
          </a:p>
          <a:p>
            <a:pPr marL="342900" indent="-342900" rtl="1">
              <a:buFont typeface="Wingdings" pitchFamily="2" charset="2"/>
              <a:buChar char="§"/>
            </a:pPr>
            <a:r>
              <a:rPr lang="ar" sz="2000" dirty="0">
                <a:latin typeface="Sakkal Majalla" panose="02000000000000000000" pitchFamily="2" charset="-78"/>
                <a:cs typeface="Sakkal Majalla" panose="02000000000000000000" pitchFamily="2" charset="-78"/>
              </a:rPr>
              <a:t>الإدارة </a:t>
            </a:r>
          </a:p>
        </p:txBody>
      </p:sp>
      <p:sp>
        <p:nvSpPr>
          <p:cNvPr id="4" name="Footer Placeholder 2">
            <a:extLst>
              <a:ext uri="{FF2B5EF4-FFF2-40B4-BE49-F238E27FC236}">
                <a16:creationId xmlns:a16="http://schemas.microsoft.com/office/drawing/2014/main" id="{F47BE1A6-FBD8-402A-3022-280C68287B4A}"/>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538076459"/>
      </p:ext>
    </p:extLst>
  </p:cSld>
  <p:clrMapOvr>
    <a:masterClrMapping/>
  </p:clrMapOvr>
  <p:transition>
    <p:sndAc>
      <p:stSnd>
        <p:snd r:embed="rId3" name="click.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التكنولوجيا والتكامل </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57200" y="2204864"/>
            <a:ext cx="7991475" cy="863600"/>
          </a:xfrm>
        </p:spPr>
        <p:txBody>
          <a:bodyPr rtlCol="1"/>
          <a:lstStyle/>
          <a:p>
            <a:pPr marL="0" indent="0" rtl="1">
              <a:buNone/>
            </a:pPr>
            <a:r>
              <a:rPr lang="ar" dirty="0"/>
              <a:t>تستعين أغلب الشركات الآن بالتكنولوجيا للمساعدة في التكامل والربط بين مجالاتها الوظيفية. </a:t>
            </a:r>
          </a:p>
          <a:p>
            <a:pPr marL="0" indent="0" rtl="1">
              <a:buNone/>
            </a:pPr>
            <a:endParaRPr lang="en-US" sz="1600" dirty="0"/>
          </a:p>
          <a:p>
            <a:pPr rtl="1"/>
            <a:r>
              <a:rPr lang="ar" dirty="0"/>
              <a:t>توفر التكنولوجيا الوقت وتحسن الكفاءة وتعزز الإنتاجية. </a:t>
            </a:r>
          </a:p>
          <a:p>
            <a:pPr rtl="1"/>
            <a:r>
              <a:rPr lang="ar" dirty="0"/>
              <a:t>تساعد التكنولوجيا في تدفق المعلومات والسلع بين المجالات الوظيفية. </a:t>
            </a:r>
          </a:p>
          <a:p>
            <a:pPr rtl="1"/>
            <a:r>
              <a:rPr lang="ar" dirty="0"/>
              <a:t>تدعم التكنولوجيا الآن مجالات المدفوعات والطلب والتسويق والاتصال والتوزيع والتصنيع.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4" name="Footer Placeholder 2">
            <a:extLst>
              <a:ext uri="{FF2B5EF4-FFF2-40B4-BE49-F238E27FC236}">
                <a16:creationId xmlns:a16="http://schemas.microsoft.com/office/drawing/2014/main" id="{39E722AF-B036-54D4-DF75-515A06639B58}"/>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831568924"/>
      </p:ext>
    </p:extLst>
  </p:cSld>
  <p:clrMapOvr>
    <a:masterClrMapping/>
  </p:clrMapOvr>
  <p:transition>
    <p:sndAc>
      <p:stSnd>
        <p:snd r:embed="rId3" name="click.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green sign with white text&#10;&#10;Description automatically generated">
            <a:extLst>
              <a:ext uri="{FF2B5EF4-FFF2-40B4-BE49-F238E27FC236}">
                <a16:creationId xmlns:a16="http://schemas.microsoft.com/office/drawing/2014/main" id="{34DC3AED-CD90-74A9-981C-457871895C39}"/>
              </a:ext>
            </a:extLst>
          </p:cNvPr>
          <p:cNvPicPr>
            <a:picLocks noChangeAspect="1"/>
          </p:cNvPicPr>
          <p:nvPr/>
        </p:nvPicPr>
        <p:blipFill>
          <a:blip r:embed="rId4"/>
          <a:stretch>
            <a:fillRect/>
          </a:stretch>
        </p:blipFill>
        <p:spPr bwMode="auto">
          <a:xfrm>
            <a:off x="4659315" y="2702954"/>
            <a:ext cx="4027488" cy="268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التبعات (2)</a:t>
            </a:r>
          </a:p>
        </p:txBody>
      </p:sp>
      <p:sp>
        <p:nvSpPr>
          <p:cNvPr id="5" name="Content Placeholder 4">
            <a:extLst>
              <a:ext uri="{FF2B5EF4-FFF2-40B4-BE49-F238E27FC236}">
                <a16:creationId xmlns:a16="http://schemas.microsoft.com/office/drawing/2014/main" id="{B44CA5A5-47E7-6ACD-A056-CC002D66D3B1}"/>
              </a:ext>
            </a:extLst>
          </p:cNvPr>
          <p:cNvSpPr>
            <a:spLocks noGrp="1"/>
          </p:cNvSpPr>
          <p:nvPr>
            <p:ph sz="half" idx="1"/>
          </p:nvPr>
        </p:nvSpPr>
        <p:spPr>
          <a:xfrm>
            <a:off x="457200" y="2204864"/>
            <a:ext cx="4027487" cy="3681412"/>
          </a:xfrm>
        </p:spPr>
        <p:txBody>
          <a:bodyPr rtlCol="1"/>
          <a:lstStyle/>
          <a:p>
            <a:pPr rtl="1"/>
            <a:r>
              <a:rPr lang="ar"/>
              <a:t>فكِّر في معلومة وخدمة في شركة.</a:t>
            </a:r>
          </a:p>
          <a:p>
            <a:pPr rtl="1"/>
            <a:endParaRPr lang="en-US" dirty="0"/>
          </a:p>
          <a:p>
            <a:pPr rtl="1"/>
            <a:r>
              <a:rPr lang="ar"/>
              <a:t>ماذا يحدث لو لم تتدفق المعلومات أو الخدمات بشكل جيد في الشركة؟ </a:t>
            </a:r>
          </a:p>
        </p:txBody>
      </p:sp>
      <p:sp>
        <p:nvSpPr>
          <p:cNvPr id="3" name="Rectangle 2">
            <a:extLst>
              <a:ext uri="{FF2B5EF4-FFF2-40B4-BE49-F238E27FC236}">
                <a16:creationId xmlns:a16="http://schemas.microsoft.com/office/drawing/2014/main" id="{55E877B5-1D61-4E52-010A-4E7934744868}"/>
              </a:ext>
            </a:extLst>
          </p:cNvPr>
          <p:cNvSpPr/>
          <p:nvPr/>
        </p:nvSpPr>
        <p:spPr>
          <a:xfrm rot="745097">
            <a:off x="5118455" y="4094265"/>
            <a:ext cx="1973571" cy="609042"/>
          </a:xfrm>
          <a:prstGeom prst="rect">
            <a:avLst/>
          </a:prstGeom>
          <a:solidFill>
            <a:srgbClr val="006232"/>
          </a:solidFill>
        </p:spPr>
        <p:txBody>
          <a:bodyPr wrap="none" lIns="0" tIns="0" rIns="0" bIns="0" rtlCol="1">
            <a:noAutofit/>
          </a:bodyPr>
          <a:lstStyle/>
          <a:p>
            <a:pPr indent="0" algn="ctr" rtl="1"/>
            <a:r>
              <a:rPr lang="ar" sz="2000" dirty="0">
                <a:solidFill>
                  <a:schemeClr val="bg1"/>
                </a:solidFill>
                <a:latin typeface="Sakkal Majalla" panose="02000000000000000000" pitchFamily="2" charset="-78"/>
                <a:cs typeface="Sakkal Majalla" panose="02000000000000000000" pitchFamily="2" charset="-78"/>
              </a:rPr>
              <a:t>انتبه لما أمامك</a:t>
            </a:r>
          </a:p>
          <a:p>
            <a:pPr indent="0" algn="ctr" rtl="1"/>
            <a:r>
              <a:rPr lang="ar" sz="2000" cap="small" dirty="0">
                <a:solidFill>
                  <a:schemeClr val="bg1"/>
                </a:solidFill>
                <a:latin typeface="Sakkal Majalla" panose="02000000000000000000" pitchFamily="2" charset="-78"/>
                <a:cs typeface="Sakkal Majalla" panose="02000000000000000000" pitchFamily="2" charset="-78"/>
              </a:rPr>
              <a:t>أحمد فقط</a:t>
            </a:r>
            <a:endParaRPr lang="en-US" sz="2000" cap="small" dirty="0">
              <a:solidFill>
                <a:schemeClr val="bg1"/>
              </a:solidFill>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6DD73B63-5E3F-4CD2-C576-DD966B3ACABA}"/>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597461440"/>
      </p:ext>
    </p:extLst>
  </p:cSld>
  <p:clrMapOvr>
    <a:masterClrMapping/>
  </p:clrMapOvr>
  <p:transition>
    <p:sndAc>
      <p:stSnd>
        <p:snd r:embed="rId3" name="click.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المتخصصون الوظيفيون</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57200" y="2420888"/>
            <a:ext cx="7991475" cy="863600"/>
          </a:xfrm>
        </p:spPr>
        <p:txBody>
          <a:bodyPr rtlCol="1"/>
          <a:lstStyle/>
          <a:p>
            <a:pPr marL="0" indent="0" rtl="1">
              <a:buNone/>
            </a:pPr>
            <a:r>
              <a:rPr lang="ar"/>
              <a:t>بعض الشركات لا تحتاج إلى استخدام جميع المجالات الوظيفية الأحد عشر طوال الوقت أثناء عملياتها. </a:t>
            </a:r>
          </a:p>
          <a:p>
            <a:pPr marL="0" indent="0" rtl="1">
              <a:buNone/>
            </a:pPr>
            <a:endParaRPr lang="en-US" sz="1600" dirty="0"/>
          </a:p>
          <a:p>
            <a:pPr rtl="1"/>
            <a:r>
              <a:rPr lang="ar"/>
              <a:t>قد تتضمن الشركات الأكبر حجمًا قسمًا لكل مجال وظيفي. </a:t>
            </a:r>
            <a:endParaRPr lang="en-US" sz="1600" dirty="0"/>
          </a:p>
          <a:p>
            <a:pPr rtl="1"/>
            <a:r>
              <a:rPr lang="ar"/>
              <a:t>قد تستعين الشركات الأصغر حجمًا بمتخصصين أو شركات خارجية لدعم بعض المجالات الوظيفية أو إدارتها.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4" name="Footer Placeholder 2">
            <a:extLst>
              <a:ext uri="{FF2B5EF4-FFF2-40B4-BE49-F238E27FC236}">
                <a16:creationId xmlns:a16="http://schemas.microsoft.com/office/drawing/2014/main" id="{F7DF0B09-6E18-62F8-F612-5EE7C6D18805}"/>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57035389"/>
      </p:ext>
    </p:extLst>
  </p:cSld>
  <p:clrMapOvr>
    <a:masterClrMapping/>
  </p:clrMapOvr>
  <p:transition>
    <p:sndAc>
      <p:stSnd>
        <p:snd r:embed="rId3" name="click.wav"/>
      </p:st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30558855-1949-9E90-E04B-E58476EFC045}"/>
              </a:ext>
            </a:extLst>
          </p:cNvPr>
          <p:cNvPicPr>
            <a:picLocks noChangeAspect="1"/>
          </p:cNvPicPr>
          <p:nvPr/>
        </p:nvPicPr>
        <p:blipFill>
          <a:blip r:embed="rId4"/>
          <a:stretch>
            <a:fillRect/>
          </a:stretch>
        </p:blipFill>
        <p:spPr>
          <a:xfrm>
            <a:off x="2091862" y="2965491"/>
            <a:ext cx="4960275" cy="3292325"/>
          </a:xfrm>
          <a:prstGeom prst="rect">
            <a:avLst/>
          </a:prstGeom>
        </p:spPr>
      </p:pic>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المتخصصون الوظيفيون (2)</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79425" y="2101891"/>
            <a:ext cx="7991475" cy="863600"/>
          </a:xfrm>
        </p:spPr>
        <p:txBody>
          <a:bodyPr rtlCol="1"/>
          <a:lstStyle/>
          <a:p>
            <a:pPr marL="0" indent="0" rtl="1">
              <a:buNone/>
            </a:pPr>
            <a:r>
              <a:rPr lang="ar"/>
              <a:t>حدد المجالات الوظيفية المختلفة التي قد تستعين الشركة لأجلها بمتخصصين وظيفيين أو شركات خارجية. </a:t>
            </a:r>
          </a:p>
          <a:p>
            <a:pPr marL="0" indent="0" rtl="1">
              <a:buNone/>
            </a:pPr>
            <a:endParaRPr lang="en-US" dirty="0"/>
          </a:p>
          <a:p>
            <a:pPr marL="0" indent="0" rtl="1">
              <a:buNone/>
            </a:pPr>
            <a:endParaRPr lang="en-US" dirty="0"/>
          </a:p>
          <a:p>
            <a:pPr marL="0" indent="0" rtl="1">
              <a:buNone/>
            </a:pPr>
            <a:endParaRPr lang="en-US" dirty="0"/>
          </a:p>
        </p:txBody>
      </p:sp>
      <p:sp>
        <p:nvSpPr>
          <p:cNvPr id="4" name="Rectangle 3">
            <a:extLst>
              <a:ext uri="{FF2B5EF4-FFF2-40B4-BE49-F238E27FC236}">
                <a16:creationId xmlns:a16="http://schemas.microsoft.com/office/drawing/2014/main" id="{CBB62E05-BD5E-DD7C-CA30-38C15ADE65CD}"/>
              </a:ext>
            </a:extLst>
          </p:cNvPr>
          <p:cNvSpPr/>
          <p:nvPr/>
        </p:nvSpPr>
        <p:spPr>
          <a:xfrm>
            <a:off x="2856738" y="3877056"/>
            <a:ext cx="1429512" cy="371856"/>
          </a:xfrm>
          <a:prstGeom prst="rect">
            <a:avLst/>
          </a:prstGeom>
          <a:solidFill>
            <a:srgbClr val="8B8687"/>
          </a:solidFill>
        </p:spPr>
        <p:txBody>
          <a:bodyPr wrap="none" lIns="0" tIns="0" rIns="0" bIns="0" rtlCol="1">
            <a:noAutofit/>
          </a:bodyPr>
          <a:lstStyle/>
          <a:p>
            <a:pPr indent="0" algn="ctr" rtl="1"/>
            <a:r>
              <a:rPr lang="ar" sz="2500">
                <a:solidFill>
                  <a:srgbClr val="FFFFFF"/>
                </a:solidFill>
                <a:latin typeface="Sakkal Majalla" panose="02000000000000000000" pitchFamily="2" charset="-78"/>
                <a:cs typeface="Sakkal Majalla" panose="02000000000000000000" pitchFamily="2" charset="-78"/>
              </a:rPr>
              <a:t>داخلي</a:t>
            </a:r>
            <a:endParaRPr lang="en-US" sz="2500" dirty="0">
              <a:solidFill>
                <a:srgbClr val="FFFFFF"/>
              </a:solidFill>
              <a:latin typeface="Sakkal Majalla" panose="02000000000000000000" pitchFamily="2" charset="-78"/>
              <a:cs typeface="Sakkal Majalla" panose="02000000000000000000" pitchFamily="2" charset="-78"/>
            </a:endParaRPr>
          </a:p>
        </p:txBody>
      </p:sp>
      <p:sp>
        <p:nvSpPr>
          <p:cNvPr id="5" name="Rectangle 4">
            <a:extLst>
              <a:ext uri="{FF2B5EF4-FFF2-40B4-BE49-F238E27FC236}">
                <a16:creationId xmlns:a16="http://schemas.microsoft.com/office/drawing/2014/main" id="{7C1DAF3E-A439-BFB5-6B74-A336E62B150B}"/>
              </a:ext>
            </a:extLst>
          </p:cNvPr>
          <p:cNvSpPr/>
          <p:nvPr/>
        </p:nvSpPr>
        <p:spPr>
          <a:xfrm>
            <a:off x="4873244" y="3877056"/>
            <a:ext cx="1429512" cy="371856"/>
          </a:xfrm>
          <a:prstGeom prst="rect">
            <a:avLst/>
          </a:prstGeom>
          <a:solidFill>
            <a:srgbClr val="8B8687"/>
          </a:solidFill>
        </p:spPr>
        <p:txBody>
          <a:bodyPr wrap="none" lIns="0" tIns="0" rIns="0" bIns="0" rtlCol="1">
            <a:noAutofit/>
          </a:bodyPr>
          <a:lstStyle/>
          <a:p>
            <a:pPr indent="0" algn="ctr" rtl="1"/>
            <a:r>
              <a:rPr lang="ar" sz="2500" dirty="0">
                <a:solidFill>
                  <a:srgbClr val="FFFFFF"/>
                </a:solidFill>
                <a:latin typeface="Sakkal Majalla" panose="02000000000000000000" pitchFamily="2" charset="-78"/>
                <a:cs typeface="Sakkal Majalla" panose="02000000000000000000" pitchFamily="2" charset="-78"/>
              </a:rPr>
              <a:t>خارجي</a:t>
            </a:r>
          </a:p>
        </p:txBody>
      </p:sp>
      <p:sp>
        <p:nvSpPr>
          <p:cNvPr id="6" name="Footer Placeholder 2">
            <a:extLst>
              <a:ext uri="{FF2B5EF4-FFF2-40B4-BE49-F238E27FC236}">
                <a16:creationId xmlns:a16="http://schemas.microsoft.com/office/drawing/2014/main" id="{24FE8EA8-0B1B-9D25-C210-28BF249A642D}"/>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178032804"/>
      </p:ext>
    </p:extLst>
  </p:cSld>
  <p:clrMapOvr>
    <a:masterClrMapping/>
  </p:clrMapOvr>
  <p:transition>
    <p:sndAc>
      <p:stSnd>
        <p:snd r:embed="rId3" name="click.wav"/>
      </p:stSnd>
    </p:sndAc>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484784"/>
            <a:ext cx="8229600" cy="863600"/>
          </a:xfrm>
        </p:spPr>
        <p:txBody>
          <a:bodyPr rtlCol="1"/>
          <a:lstStyle/>
          <a:p>
            <a:pPr rtl="1"/>
            <a:r>
              <a:rPr lang="ar"/>
              <a:t>كيفية دعم المجالات الوظيفية للأهداف والغايات (1)</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758218"/>
            <a:ext cx="7991475" cy="863600"/>
          </a:xfrm>
        </p:spPr>
        <p:txBody>
          <a:bodyPr rtlCol="1"/>
          <a:lstStyle/>
          <a:p>
            <a:pPr marL="0" indent="0" rtl="1">
              <a:buNone/>
            </a:pPr>
            <a:r>
              <a:rPr lang="ar"/>
              <a:t>يسهم كل مجال وظيفي في تحقيق النجاح الشامل للشركة. </a:t>
            </a:r>
          </a:p>
          <a:p>
            <a:pPr marL="0" indent="0" rtl="1">
              <a:buNone/>
            </a:pPr>
            <a:endParaRPr lang="en-US" dirty="0"/>
          </a:p>
          <a:p>
            <a:pPr marL="0" indent="0" rtl="1">
              <a:buNone/>
            </a:pPr>
            <a:r>
              <a:rPr lang="ar"/>
              <a:t>وتساعد أهداف وغايات كل مجال وظيفي على تحقيق أهداف وغايات الشركة ككل. </a:t>
            </a:r>
          </a:p>
          <a:p>
            <a:pPr marL="0" indent="0" rtl="1">
              <a:buNone/>
            </a:pPr>
            <a:endParaRPr lang="en-US" dirty="0"/>
          </a:p>
          <a:p>
            <a:pPr marL="0" indent="0" rtl="1">
              <a:buNone/>
            </a:pPr>
            <a:r>
              <a:rPr lang="ar"/>
              <a:t>فكّر في الأمر كمحرك، فكل جزء (مجال وظيفي) يقوم بعمله الخاص لتشغيل السيارة (الشركة).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4" name="Footer Placeholder 2">
            <a:extLst>
              <a:ext uri="{FF2B5EF4-FFF2-40B4-BE49-F238E27FC236}">
                <a16:creationId xmlns:a16="http://schemas.microsoft.com/office/drawing/2014/main" id="{3C1C9C82-2155-53B8-3554-B60FCF07C90B}"/>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2575021232"/>
      </p:ext>
    </p:extLst>
  </p:cSld>
  <p:clrMapOvr>
    <a:masterClrMapping/>
  </p:clrMapOvr>
  <p:transition>
    <p:sndAc>
      <p:stSnd>
        <p:snd r:embed="rId3" name="click.wav"/>
      </p:stSnd>
    </p:sndAc>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412776"/>
            <a:ext cx="8229600" cy="863600"/>
          </a:xfrm>
        </p:spPr>
        <p:txBody>
          <a:bodyPr rtlCol="1"/>
          <a:lstStyle/>
          <a:p>
            <a:pPr rtl="1"/>
            <a:r>
              <a:rPr lang="ar"/>
              <a:t>كيفية دعم المجالات الوظيفية للأهداف والغايات (2)</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758218"/>
            <a:ext cx="7991475" cy="2904394"/>
          </a:xfrm>
        </p:spPr>
        <p:txBody>
          <a:bodyPr rtlCol="1"/>
          <a:lstStyle/>
          <a:p>
            <a:pPr marL="0" indent="0" rtl="1">
              <a:buNone/>
            </a:pPr>
            <a:r>
              <a:rPr lang="ar" dirty="0"/>
              <a:t>عندما نفكر في تحقيق الأهداف والغايات المالية للشركة، ستكون وظيفة الشؤون المالية الوظيفة الرئيسية للدعم، إلى جانب المجالات الأخرى التي تدير الميزانيات والمبيعات والنفقات. </a:t>
            </a:r>
          </a:p>
          <a:p>
            <a:pPr marL="0" indent="0" rtl="1">
              <a:buNone/>
            </a:pPr>
            <a:endParaRPr lang="en-US" dirty="0"/>
          </a:p>
          <a:p>
            <a:pPr marL="0" indent="0" rtl="1">
              <a:buNone/>
            </a:pPr>
            <a:r>
              <a:rPr lang="ar" dirty="0"/>
              <a:t>عندما نفكر في تحقيق الأهداف والغايات غير المالية، فمن الممكن أن تؤثر خدمة العملاء والتسويق والإنتاج على تحقيق النجاح. </a:t>
            </a:r>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a:p>
            <a:pPr marL="0" indent="0" rtl="1">
              <a:buNone/>
            </a:pPr>
            <a:endParaRPr lang="en-US" dirty="0"/>
          </a:p>
        </p:txBody>
      </p:sp>
      <p:sp>
        <p:nvSpPr>
          <p:cNvPr id="4" name="Footer Placeholder 2">
            <a:extLst>
              <a:ext uri="{FF2B5EF4-FFF2-40B4-BE49-F238E27FC236}">
                <a16:creationId xmlns:a16="http://schemas.microsoft.com/office/drawing/2014/main" id="{9569C5E8-410D-0770-FCFE-8F88DB777B8C}"/>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96605525"/>
      </p:ext>
    </p:extLst>
  </p:cSld>
  <p:clrMapOvr>
    <a:masterClrMapping/>
  </p:clrMapOvr>
  <p:transition>
    <p:sndAc>
      <p:stSnd>
        <p:snd r:embed="rId3" name="click.wav"/>
      </p:st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6052D0-4776-947D-1A31-AEF66D74735F}"/>
              </a:ext>
            </a:extLst>
          </p:cNvPr>
          <p:cNvSpPr>
            <a:spLocks noGrp="1"/>
          </p:cNvSpPr>
          <p:nvPr/>
        </p:nvSpPr>
        <p:spPr bwMode="auto">
          <a:xfrm>
            <a:off x="457200" y="1316193"/>
            <a:ext cx="8229600" cy="79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a:lstStyle>
          <a:p>
            <a:pPr rtl="1"/>
            <a:r>
              <a:rPr lang="ar" dirty="0">
                <a:latin typeface="Sakkal Majalla" panose="02000000000000000000" pitchFamily="2" charset="-78"/>
                <a:cs typeface="Sakkal Majalla" panose="02000000000000000000" pitchFamily="2" charset="-78"/>
              </a:rPr>
              <a:t>شكر وتقدير</a:t>
            </a:r>
            <a:endParaRPr lang="en-US" dirty="0">
              <a:latin typeface="Sakkal Majalla" panose="02000000000000000000" pitchFamily="2" charset="-78"/>
              <a:cs typeface="Sakkal Majalla" panose="02000000000000000000" pitchFamily="2" charset="-78"/>
            </a:endParaRPr>
          </a:p>
        </p:txBody>
      </p:sp>
      <p:sp>
        <p:nvSpPr>
          <p:cNvPr id="6" name="Content Placeholder 2">
            <a:extLst>
              <a:ext uri="{FF2B5EF4-FFF2-40B4-BE49-F238E27FC236}">
                <a16:creationId xmlns:a16="http://schemas.microsoft.com/office/drawing/2014/main" id="{A21F7710-280E-F9E1-DD0F-99DA2098D2B6}"/>
              </a:ext>
            </a:extLst>
          </p:cNvPr>
          <p:cNvSpPr>
            <a:spLocks noGrp="1"/>
          </p:cNvSpPr>
          <p:nvPr>
            <p:ph sz="half" idx="2"/>
          </p:nvPr>
        </p:nvSpPr>
        <p:spPr>
          <a:xfrm>
            <a:off x="449727" y="2284291"/>
            <a:ext cx="7991475" cy="3313272"/>
          </a:xfrm>
        </p:spPr>
        <p:txBody>
          <a:bodyPr rtlCol="1"/>
          <a:lstStyle/>
          <a:p>
            <a:pPr rtl="1">
              <a:buNone/>
            </a:pPr>
            <a:r>
              <a:rPr lang="ar" b="1" dirty="0">
                <a:latin typeface="Sakkal Majalla" panose="02000000000000000000" pitchFamily="2" charset="-78"/>
                <a:cs typeface="Sakkal Majalla" panose="02000000000000000000" pitchFamily="2" charset="-78"/>
              </a:rPr>
              <a:t>الصور:</a:t>
            </a:r>
            <a:endParaRPr lang="en-US" dirty="0">
              <a:latin typeface="Sakkal Majalla" panose="02000000000000000000" pitchFamily="2" charset="-78"/>
              <a:cs typeface="Sakkal Majalla" panose="02000000000000000000" pitchFamily="2" charset="-78"/>
            </a:endParaRPr>
          </a:p>
          <a:p>
            <a:pPr algn="l" rtl="0"/>
            <a:r>
              <a:rPr lang="en-US" b="1" dirty="0">
                <a:latin typeface="Sakkal Majalla" panose="02000000000000000000" pitchFamily="2" charset="-78"/>
                <a:cs typeface="Sakkal Majalla" panose="02000000000000000000" pitchFamily="2" charset="-78"/>
              </a:rPr>
              <a:t>Shutterstock: </a:t>
            </a:r>
            <a:r>
              <a:rPr lang="en-US" dirty="0">
                <a:latin typeface="Sakkal Majalla" panose="02000000000000000000" pitchFamily="2" charset="-78"/>
                <a:cs typeface="Sakkal Majalla" panose="02000000000000000000" pitchFamily="2" charset="-78"/>
              </a:rPr>
              <a:t>Andy Dean Photography 17&amp;32, Olivier </a:t>
            </a:r>
            <a:r>
              <a:rPr lang="en-US" dirty="0" err="1">
                <a:latin typeface="Sakkal Majalla" panose="02000000000000000000" pitchFamily="2" charset="-78"/>
                <a:cs typeface="Sakkal Majalla" panose="02000000000000000000" pitchFamily="2" charset="-78"/>
              </a:rPr>
              <a:t>Moal</a:t>
            </a:r>
            <a:r>
              <a:rPr lang="en-US" dirty="0">
                <a:latin typeface="Sakkal Majalla" panose="02000000000000000000" pitchFamily="2" charset="-78"/>
                <a:cs typeface="Sakkal Majalla" panose="02000000000000000000" pitchFamily="2" charset="-78"/>
              </a:rPr>
              <a:t> 23, Rawpixel.com 26, Constantin Stanciu 34.</a:t>
            </a:r>
          </a:p>
          <a:p>
            <a:pPr marL="0" indent="0" rtl="1">
              <a:buNone/>
            </a:pPr>
            <a:endParaRPr lang="en-US" dirty="0">
              <a:latin typeface="Sakkal Majalla" panose="02000000000000000000" pitchFamily="2" charset="-78"/>
              <a:cs typeface="Sakkal Majalla" panose="02000000000000000000" pitchFamily="2" charset="-78"/>
            </a:endParaRPr>
          </a:p>
          <a:p>
            <a:pPr marL="0" indent="0" rtl="1">
              <a:buNone/>
            </a:pPr>
            <a:endParaRPr lang="en-US" dirty="0">
              <a:latin typeface="Sakkal Majalla" panose="02000000000000000000" pitchFamily="2" charset="-78"/>
              <a:cs typeface="Sakkal Majalla" panose="02000000000000000000" pitchFamily="2" charset="-78"/>
            </a:endParaRPr>
          </a:p>
          <a:p>
            <a:pPr marL="0" indent="0" rtl="1">
              <a:buNone/>
            </a:pPr>
            <a:endParaRPr lang="en-US" dirty="0">
              <a:latin typeface="Sakkal Majalla" panose="02000000000000000000" pitchFamily="2" charset="-78"/>
              <a:cs typeface="Sakkal Majalla" panose="02000000000000000000" pitchFamily="2" charset="-78"/>
            </a:endParaRPr>
          </a:p>
          <a:p>
            <a:pPr marL="0" indent="0" rtl="1">
              <a:buNone/>
            </a:pPr>
            <a:endParaRPr lang="en-US" dirty="0">
              <a:latin typeface="Sakkal Majalla" panose="02000000000000000000" pitchFamily="2" charset="-78"/>
              <a:cs typeface="Sakkal Majalla" panose="02000000000000000000" pitchFamily="2" charset="-78"/>
            </a:endParaRPr>
          </a:p>
          <a:p>
            <a:pPr marL="0" indent="0" rtl="1">
              <a:buNone/>
            </a:pPr>
            <a:endParaRPr lang="en-US" dirty="0">
              <a:latin typeface="Sakkal Majalla" panose="02000000000000000000" pitchFamily="2" charset="-78"/>
              <a:cs typeface="Sakkal Majalla" panose="02000000000000000000" pitchFamily="2" charset="-78"/>
            </a:endParaRPr>
          </a:p>
          <a:p>
            <a:pPr marL="0" indent="0" rtl="1">
              <a:buNone/>
            </a:pPr>
            <a:endParaRPr lang="en-US" dirty="0">
              <a:latin typeface="Sakkal Majalla" panose="02000000000000000000" pitchFamily="2" charset="-78"/>
              <a:cs typeface="Sakkal Majalla" panose="02000000000000000000" pitchFamily="2" charset="-78"/>
            </a:endParaRPr>
          </a:p>
        </p:txBody>
      </p:sp>
      <p:sp>
        <p:nvSpPr>
          <p:cNvPr id="7" name="Footer Placeholder 2">
            <a:extLst>
              <a:ext uri="{FF2B5EF4-FFF2-40B4-BE49-F238E27FC236}">
                <a16:creationId xmlns:a16="http://schemas.microsoft.com/office/drawing/2014/main" id="{0A9C07FC-61D7-45B8-50FB-ACBB9842BA51}"/>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1942457236"/>
      </p:ext>
    </p:extLst>
  </p:cSld>
  <p:clrMapOvr>
    <a:masterClrMapping/>
  </p:clrMapOvr>
  <p:transition>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84308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400"/>
              <a:t>هدف التعلم (أ)</a:t>
            </a:r>
            <a:br>
              <a:rPr lang="en-US" altLang="en-US" sz="2400" dirty="0"/>
            </a:br>
            <a:br>
              <a:rPr lang="en-US" altLang="en-US" sz="2400" dirty="0"/>
            </a:br>
            <a:endParaRPr lang="en-GB" altLang="en-US" sz="3600"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116012" y="4149725"/>
            <a:ext cx="6769100" cy="187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685800" rtl="1"/>
            <a:r>
              <a:rPr lang="ar"/>
              <a:t>أنشطة الشركة</a:t>
            </a:r>
          </a:p>
          <a:p>
            <a:pPr marL="685800" rtl="1"/>
            <a:r>
              <a:rPr lang="ar"/>
              <a:t>الأهداف والغايات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3"/>
            <a:ext cx="7991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ar" sz="3600" b="1" dirty="0">
                <a:latin typeface="Sakkal Majalla" panose="02000000000000000000" pitchFamily="2" charset="-78"/>
                <a:cs typeface="Sakkal Majalla" panose="02000000000000000000" pitchFamily="2" charset="-78"/>
              </a:rPr>
              <a:t>البحث في أنشطة وأهداف وغايات الشركات المختلفة</a:t>
            </a:r>
            <a:br>
              <a:rPr lang="en-US" altLang="en-US" sz="3600" b="1" dirty="0">
                <a:latin typeface="Sakkal Majalla" panose="02000000000000000000" pitchFamily="2" charset="-78"/>
                <a:cs typeface="Sakkal Majalla" panose="02000000000000000000" pitchFamily="2" charset="-78"/>
              </a:rPr>
            </a:br>
            <a:endParaRPr lang="en-GB" altLang="en-US" sz="3600" b="1" dirty="0">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57D8950E-60AA-AFBB-87BF-5E3CED81D3B5}"/>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cSld>
  <p:clrMapOvr>
    <a:masterClrMapping/>
  </p:clrMapOvr>
  <p:transition>
    <p:sndAc>
      <p:stSnd>
        <p:snd r:embed="rId3"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84308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400" dirty="0"/>
              <a:t>هدف التعلم (أ)</a:t>
            </a:r>
            <a:br>
              <a:rPr lang="en-US" altLang="en-US" sz="2400" dirty="0"/>
            </a:br>
            <a:br>
              <a:rPr lang="en-US" altLang="en-US" sz="2400" dirty="0"/>
            </a:br>
            <a:endParaRPr lang="en-GB" altLang="en-US" sz="3600"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150938" y="3720654"/>
            <a:ext cx="6769100" cy="26642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Font typeface="Wingdings" panose="05000000000000000000" pitchFamily="2" charset="2"/>
              <a:buNone/>
            </a:pPr>
            <a:r>
              <a:rPr lang="ar"/>
              <a:t>يتناول هدف التعلم (أ) الأنشطة المختلفة للمؤسسات التجارية والقطاعات داخل الاقتصاد والاختلافات بين شركات تقديم السلع وشركات تقديم الخدمات. ويتناول هدف التعلم (أ)يضًا أهداف وغايات الشركات وسبب أهميتها الكبرى.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3"/>
            <a:ext cx="7991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ar" sz="3600" b="1" dirty="0">
                <a:latin typeface="Sakkal Majalla" panose="02000000000000000000" pitchFamily="2" charset="-78"/>
                <a:cs typeface="Sakkal Majalla" panose="02000000000000000000" pitchFamily="2" charset="-78"/>
              </a:rPr>
              <a:t>البحث في أنشطة وأهداف وغايات الشركات المختلفة</a:t>
            </a:r>
            <a:endParaRPr lang="en-GB" altLang="en-US" sz="3600" b="1" dirty="0">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7C2BBC31-DAD8-EEA5-2AAF-2DD900DB9C28}"/>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4132703115"/>
      </p:ext>
    </p:extLst>
  </p:cSld>
  <p:clrMapOvr>
    <a:masterClrMapping/>
  </p:clrMapOvr>
  <p:transition>
    <p:sndAc>
      <p:stSnd>
        <p:snd r:embed="rId3"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أنشطة الشركة (1)</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4"/>
            <a:ext cx="7991475" cy="4264024"/>
          </a:xfrm>
        </p:spPr>
        <p:txBody>
          <a:bodyPr rtlCol="1"/>
          <a:lstStyle/>
          <a:p>
            <a:pPr marL="0" indent="0" rtl="1">
              <a:buNone/>
            </a:pPr>
            <a:r>
              <a:rPr lang="ar"/>
              <a:t>يمكن تصنيف كل مؤسسة تجارية ضمن قطاع داخل الاقتصاد بناءً على أنشطتها وأغراضها.</a:t>
            </a:r>
          </a:p>
          <a:p>
            <a:pPr marL="0" indent="0" rtl="1">
              <a:buNone/>
            </a:pPr>
            <a:endParaRPr lang="en-US" dirty="0"/>
          </a:p>
          <a:p>
            <a:pPr rtl="1"/>
            <a:r>
              <a:rPr lang="ar"/>
              <a:t>القطاع الأولي؛ ويضم التعدين وصيد الأسماك والزارعة</a:t>
            </a:r>
          </a:p>
          <a:p>
            <a:pPr rtl="1"/>
            <a:r>
              <a:rPr lang="ar"/>
              <a:t>القطاع الثانوي؛ ويضم البناء والصناعات التحويلية </a:t>
            </a:r>
          </a:p>
          <a:p>
            <a:pPr rtl="1"/>
            <a:r>
              <a:rPr lang="ar"/>
              <a:t>القطاع المصرفي؛ ويضم التجزئة والسياحة والخدمات المصرفية والترفيه </a:t>
            </a:r>
          </a:p>
          <a:p>
            <a:pPr marL="0" indent="0" rtl="1">
              <a:buNone/>
            </a:pPr>
            <a:endParaRPr lang="en-US" dirty="0"/>
          </a:p>
          <a:p>
            <a:pPr marL="0" indent="0" rtl="1">
              <a:buNone/>
            </a:pPr>
            <a:endParaRPr lang="en-US" dirty="0"/>
          </a:p>
        </p:txBody>
      </p:sp>
      <p:sp>
        <p:nvSpPr>
          <p:cNvPr id="4" name="Footer Placeholder 2">
            <a:extLst>
              <a:ext uri="{FF2B5EF4-FFF2-40B4-BE49-F238E27FC236}">
                <a16:creationId xmlns:a16="http://schemas.microsoft.com/office/drawing/2014/main" id="{5EA751F6-00AB-2B3D-23FE-4E828504F1D8}"/>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388641692"/>
      </p:ext>
    </p:extLst>
  </p:cSld>
  <p:clrMapOvr>
    <a:masterClrMapping/>
  </p:clrMapOvr>
  <p:transition>
    <p:sndAc>
      <p:stSnd>
        <p:snd r:embed="rId3"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أنشطة الشركة (2)</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3"/>
            <a:ext cx="7991475" cy="3609975"/>
          </a:xfrm>
        </p:spPr>
        <p:txBody>
          <a:bodyPr rtlCol="1"/>
          <a:lstStyle/>
          <a:p>
            <a:pPr marL="0" indent="0" rtl="1">
              <a:buNone/>
            </a:pPr>
            <a:r>
              <a:rPr lang="ar"/>
              <a:t>بعض الشركات تعمل ضمن قطاعين: </a:t>
            </a:r>
          </a:p>
          <a:p>
            <a:pPr marL="0" indent="0" rtl="1">
              <a:buNone/>
            </a:pPr>
            <a:endParaRPr lang="en-US" dirty="0"/>
          </a:p>
          <a:p>
            <a:pPr marL="0" indent="0" rtl="1">
              <a:buNone/>
            </a:pPr>
            <a:r>
              <a:rPr lang="ar"/>
              <a:t>فالشركة التي تعمل في تعدين المواد الخام ثم تنتج الطوب أو القوالب للبناء ستعمل في القطاعين الأولي والثانوي. </a:t>
            </a:r>
          </a:p>
          <a:p>
            <a:pPr marL="0" indent="0" rtl="1">
              <a:buNone/>
            </a:pPr>
            <a:endParaRPr lang="en-US" dirty="0"/>
          </a:p>
          <a:p>
            <a:pPr marL="0" indent="0" rtl="1">
              <a:buNone/>
            </a:pPr>
            <a:r>
              <a:rPr lang="ar"/>
              <a:t>والشركة التي تنتج سلعًا تكنولوجية وتوفر الترفيه والخدمات التكنولوجية الأخرى ستعمل في القطاعين الثانوي والثالث. </a:t>
            </a:r>
          </a:p>
          <a:p>
            <a:pPr marL="0" indent="0" rtl="1">
              <a:buNone/>
            </a:pPr>
            <a:endParaRPr lang="en-US" dirty="0"/>
          </a:p>
          <a:p>
            <a:pPr marL="0" indent="0" rtl="1">
              <a:buNone/>
            </a:pPr>
            <a:endParaRPr lang="en-US" dirty="0"/>
          </a:p>
          <a:p>
            <a:pPr rtl="1"/>
            <a:endParaRPr lang="en-US" dirty="0"/>
          </a:p>
        </p:txBody>
      </p:sp>
      <p:sp>
        <p:nvSpPr>
          <p:cNvPr id="4" name="Footer Placeholder 2">
            <a:extLst>
              <a:ext uri="{FF2B5EF4-FFF2-40B4-BE49-F238E27FC236}">
                <a16:creationId xmlns:a16="http://schemas.microsoft.com/office/drawing/2014/main" id="{074113EE-A499-BF49-3265-8EE4F0720F5F}"/>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481268262"/>
      </p:ext>
    </p:extLst>
  </p:cSld>
  <p:clrMapOvr>
    <a:masterClrMapping/>
  </p:clrMapOvr>
  <p:transition>
    <p:sndAc>
      <p:stSnd>
        <p:snd r:embed="rId3"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القطاعات ضمن الاقتصاد </a:t>
            </a:r>
          </a:p>
        </p:txBody>
      </p:sp>
      <p:grpSp>
        <p:nvGrpSpPr>
          <p:cNvPr id="3" name="Group 2">
            <a:extLst>
              <a:ext uri="{FF2B5EF4-FFF2-40B4-BE49-F238E27FC236}">
                <a16:creationId xmlns:a16="http://schemas.microsoft.com/office/drawing/2014/main" id="{ABF4B65E-9F0A-B9A1-82AD-B17DC31B93A6}"/>
              </a:ext>
            </a:extLst>
          </p:cNvPr>
          <p:cNvGrpSpPr/>
          <p:nvPr/>
        </p:nvGrpSpPr>
        <p:grpSpPr>
          <a:xfrm flipH="1">
            <a:off x="4648910" y="2195513"/>
            <a:ext cx="4026065" cy="3681412"/>
            <a:chOff x="4648910" y="2195513"/>
            <a:chExt cx="4026065" cy="3681412"/>
          </a:xfrm>
        </p:grpSpPr>
        <p:sp>
          <p:nvSpPr>
            <p:cNvPr id="4" name="Arrow: Right 3">
              <a:extLst>
                <a:ext uri="{FF2B5EF4-FFF2-40B4-BE49-F238E27FC236}">
                  <a16:creationId xmlns:a16="http://schemas.microsoft.com/office/drawing/2014/main" id="{79507F70-3861-D902-074D-4BE35936416C}"/>
                </a:ext>
              </a:extLst>
            </p:cNvPr>
            <p:cNvSpPr/>
            <p:nvPr/>
          </p:nvSpPr>
          <p:spPr>
            <a:xfrm>
              <a:off x="4950261" y="2195513"/>
              <a:ext cx="3423363" cy="3681412"/>
            </a:xfrm>
            <a:prstGeom prst="rightArrow">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latin typeface="Sakkal Majalla" panose="02000000000000000000" pitchFamily="2" charset="-78"/>
                <a:cs typeface="Sakkal Majalla" panose="02000000000000000000" pitchFamily="2" charset="-78"/>
              </a:endParaRPr>
            </a:p>
          </p:txBody>
        </p:sp>
        <p:sp>
          <p:nvSpPr>
            <p:cNvPr id="5" name="Freeform: Shape 4">
              <a:extLst>
                <a:ext uri="{FF2B5EF4-FFF2-40B4-BE49-F238E27FC236}">
                  <a16:creationId xmlns:a16="http://schemas.microsoft.com/office/drawing/2014/main" id="{8D53E0DE-85A4-EE61-CC32-24FCA5E1FB2F}"/>
                </a:ext>
              </a:extLst>
            </p:cNvPr>
            <p:cNvSpPr/>
            <p:nvPr/>
          </p:nvSpPr>
          <p:spPr>
            <a:xfrm>
              <a:off x="4648910" y="3299936"/>
              <a:ext cx="1261393" cy="1472564"/>
            </a:xfrm>
            <a:custGeom>
              <a:avLst/>
              <a:gdLst>
                <a:gd name="connsiteX0" fmla="*/ 0 w 1261393"/>
                <a:gd name="connsiteY0" fmla="*/ 210236 h 1472564"/>
                <a:gd name="connsiteX1" fmla="*/ 210236 w 1261393"/>
                <a:gd name="connsiteY1" fmla="*/ 0 h 1472564"/>
                <a:gd name="connsiteX2" fmla="*/ 1051157 w 1261393"/>
                <a:gd name="connsiteY2" fmla="*/ 0 h 1472564"/>
                <a:gd name="connsiteX3" fmla="*/ 1261393 w 1261393"/>
                <a:gd name="connsiteY3" fmla="*/ 210236 h 1472564"/>
                <a:gd name="connsiteX4" fmla="*/ 1261393 w 1261393"/>
                <a:gd name="connsiteY4" fmla="*/ 1262328 h 1472564"/>
                <a:gd name="connsiteX5" fmla="*/ 1051157 w 1261393"/>
                <a:gd name="connsiteY5" fmla="*/ 1472564 h 1472564"/>
                <a:gd name="connsiteX6" fmla="*/ 210236 w 1261393"/>
                <a:gd name="connsiteY6" fmla="*/ 1472564 h 1472564"/>
                <a:gd name="connsiteX7" fmla="*/ 0 w 1261393"/>
                <a:gd name="connsiteY7" fmla="*/ 1262328 h 1472564"/>
                <a:gd name="connsiteX8" fmla="*/ 0 w 1261393"/>
                <a:gd name="connsiteY8" fmla="*/ 210236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1393" h="1472564">
                  <a:moveTo>
                    <a:pt x="0" y="210236"/>
                  </a:moveTo>
                  <a:cubicBezTo>
                    <a:pt x="0" y="94126"/>
                    <a:pt x="94126" y="0"/>
                    <a:pt x="210236" y="0"/>
                  </a:cubicBezTo>
                  <a:lnTo>
                    <a:pt x="1051157" y="0"/>
                  </a:lnTo>
                  <a:cubicBezTo>
                    <a:pt x="1167267" y="0"/>
                    <a:pt x="1261393" y="94126"/>
                    <a:pt x="1261393" y="210236"/>
                  </a:cubicBezTo>
                  <a:lnTo>
                    <a:pt x="1261393" y="1262328"/>
                  </a:lnTo>
                  <a:cubicBezTo>
                    <a:pt x="1261393" y="1378438"/>
                    <a:pt x="1167267" y="1472564"/>
                    <a:pt x="1051157" y="1472564"/>
                  </a:cubicBezTo>
                  <a:lnTo>
                    <a:pt x="210236" y="1472564"/>
                  </a:lnTo>
                  <a:cubicBezTo>
                    <a:pt x="94126" y="1472564"/>
                    <a:pt x="0" y="1378438"/>
                    <a:pt x="0" y="1262328"/>
                  </a:cubicBezTo>
                  <a:lnTo>
                    <a:pt x="0" y="21023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2546" tIns="202546" rIns="202546" bIns="202546" numCol="1" spcCol="1270" rtlCol="1" anchor="ctr" anchorCtr="0">
              <a:noAutofit/>
            </a:bodyPr>
            <a:lstStyle/>
            <a:p>
              <a:pPr marL="0" lvl="0" indent="0" algn="ctr" defTabSz="1644650" rtl="1">
                <a:lnSpc>
                  <a:spcPct val="90000"/>
                </a:lnSpc>
                <a:spcBef>
                  <a:spcPct val="0"/>
                </a:spcBef>
                <a:spcAft>
                  <a:spcPct val="35000"/>
                </a:spcAft>
                <a:buNone/>
              </a:pPr>
              <a:r>
                <a:rPr lang="ar" sz="3700" kern="1200">
                  <a:latin typeface="Sakkal Majalla" panose="02000000000000000000" pitchFamily="2" charset="-78"/>
                  <a:cs typeface="Sakkal Majalla" panose="02000000000000000000" pitchFamily="2" charset="-78"/>
                </a:rPr>
                <a:t>أولي</a:t>
              </a:r>
            </a:p>
          </p:txBody>
        </p:sp>
        <p:sp>
          <p:nvSpPr>
            <p:cNvPr id="8" name="Freeform: Shape 7">
              <a:extLst>
                <a:ext uri="{FF2B5EF4-FFF2-40B4-BE49-F238E27FC236}">
                  <a16:creationId xmlns:a16="http://schemas.microsoft.com/office/drawing/2014/main" id="{8CA874C3-5848-B3DD-29EF-97851C84CD14}"/>
                </a:ext>
              </a:extLst>
            </p:cNvPr>
            <p:cNvSpPr/>
            <p:nvPr/>
          </p:nvSpPr>
          <p:spPr>
            <a:xfrm>
              <a:off x="6031246" y="3299936"/>
              <a:ext cx="1261393" cy="1472564"/>
            </a:xfrm>
            <a:custGeom>
              <a:avLst/>
              <a:gdLst>
                <a:gd name="connsiteX0" fmla="*/ 0 w 1261393"/>
                <a:gd name="connsiteY0" fmla="*/ 210236 h 1472564"/>
                <a:gd name="connsiteX1" fmla="*/ 210236 w 1261393"/>
                <a:gd name="connsiteY1" fmla="*/ 0 h 1472564"/>
                <a:gd name="connsiteX2" fmla="*/ 1051157 w 1261393"/>
                <a:gd name="connsiteY2" fmla="*/ 0 h 1472564"/>
                <a:gd name="connsiteX3" fmla="*/ 1261393 w 1261393"/>
                <a:gd name="connsiteY3" fmla="*/ 210236 h 1472564"/>
                <a:gd name="connsiteX4" fmla="*/ 1261393 w 1261393"/>
                <a:gd name="connsiteY4" fmla="*/ 1262328 h 1472564"/>
                <a:gd name="connsiteX5" fmla="*/ 1051157 w 1261393"/>
                <a:gd name="connsiteY5" fmla="*/ 1472564 h 1472564"/>
                <a:gd name="connsiteX6" fmla="*/ 210236 w 1261393"/>
                <a:gd name="connsiteY6" fmla="*/ 1472564 h 1472564"/>
                <a:gd name="connsiteX7" fmla="*/ 0 w 1261393"/>
                <a:gd name="connsiteY7" fmla="*/ 1262328 h 1472564"/>
                <a:gd name="connsiteX8" fmla="*/ 0 w 1261393"/>
                <a:gd name="connsiteY8" fmla="*/ 210236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1393" h="1472564">
                  <a:moveTo>
                    <a:pt x="0" y="210236"/>
                  </a:moveTo>
                  <a:cubicBezTo>
                    <a:pt x="0" y="94126"/>
                    <a:pt x="94126" y="0"/>
                    <a:pt x="210236" y="0"/>
                  </a:cubicBezTo>
                  <a:lnTo>
                    <a:pt x="1051157" y="0"/>
                  </a:lnTo>
                  <a:cubicBezTo>
                    <a:pt x="1167267" y="0"/>
                    <a:pt x="1261393" y="94126"/>
                    <a:pt x="1261393" y="210236"/>
                  </a:cubicBezTo>
                  <a:lnTo>
                    <a:pt x="1261393" y="1262328"/>
                  </a:lnTo>
                  <a:cubicBezTo>
                    <a:pt x="1261393" y="1378438"/>
                    <a:pt x="1167267" y="1472564"/>
                    <a:pt x="1051157" y="1472564"/>
                  </a:cubicBezTo>
                  <a:lnTo>
                    <a:pt x="210236" y="1472564"/>
                  </a:lnTo>
                  <a:cubicBezTo>
                    <a:pt x="94126" y="1472564"/>
                    <a:pt x="0" y="1378438"/>
                    <a:pt x="0" y="1262328"/>
                  </a:cubicBezTo>
                  <a:lnTo>
                    <a:pt x="0" y="21023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2546" tIns="202546" rIns="202546" bIns="202546" numCol="1" spcCol="1270" rtlCol="1" anchor="ctr" anchorCtr="0">
              <a:noAutofit/>
            </a:bodyPr>
            <a:lstStyle/>
            <a:p>
              <a:pPr marL="0" lvl="0" indent="0" algn="ctr" defTabSz="1644650" rtl="1">
                <a:lnSpc>
                  <a:spcPct val="90000"/>
                </a:lnSpc>
                <a:spcBef>
                  <a:spcPct val="0"/>
                </a:spcBef>
                <a:spcAft>
                  <a:spcPct val="35000"/>
                </a:spcAft>
                <a:buNone/>
              </a:pPr>
              <a:r>
                <a:rPr lang="ar" sz="3700" kern="1200">
                  <a:latin typeface="Sakkal Majalla" panose="02000000000000000000" pitchFamily="2" charset="-78"/>
                  <a:cs typeface="Sakkal Majalla" panose="02000000000000000000" pitchFamily="2" charset="-78"/>
                </a:rPr>
                <a:t>ثانوي</a:t>
              </a:r>
            </a:p>
          </p:txBody>
        </p:sp>
        <p:sp>
          <p:nvSpPr>
            <p:cNvPr id="9" name="Freeform: Shape 8">
              <a:extLst>
                <a:ext uri="{FF2B5EF4-FFF2-40B4-BE49-F238E27FC236}">
                  <a16:creationId xmlns:a16="http://schemas.microsoft.com/office/drawing/2014/main" id="{387A260E-C68E-0645-CDB1-DE2521A08D25}"/>
                </a:ext>
              </a:extLst>
            </p:cNvPr>
            <p:cNvSpPr/>
            <p:nvPr/>
          </p:nvSpPr>
          <p:spPr>
            <a:xfrm>
              <a:off x="7413582" y="3299936"/>
              <a:ext cx="1261393" cy="1472564"/>
            </a:xfrm>
            <a:custGeom>
              <a:avLst/>
              <a:gdLst>
                <a:gd name="connsiteX0" fmla="*/ 0 w 1261393"/>
                <a:gd name="connsiteY0" fmla="*/ 210236 h 1472564"/>
                <a:gd name="connsiteX1" fmla="*/ 210236 w 1261393"/>
                <a:gd name="connsiteY1" fmla="*/ 0 h 1472564"/>
                <a:gd name="connsiteX2" fmla="*/ 1051157 w 1261393"/>
                <a:gd name="connsiteY2" fmla="*/ 0 h 1472564"/>
                <a:gd name="connsiteX3" fmla="*/ 1261393 w 1261393"/>
                <a:gd name="connsiteY3" fmla="*/ 210236 h 1472564"/>
                <a:gd name="connsiteX4" fmla="*/ 1261393 w 1261393"/>
                <a:gd name="connsiteY4" fmla="*/ 1262328 h 1472564"/>
                <a:gd name="connsiteX5" fmla="*/ 1051157 w 1261393"/>
                <a:gd name="connsiteY5" fmla="*/ 1472564 h 1472564"/>
                <a:gd name="connsiteX6" fmla="*/ 210236 w 1261393"/>
                <a:gd name="connsiteY6" fmla="*/ 1472564 h 1472564"/>
                <a:gd name="connsiteX7" fmla="*/ 0 w 1261393"/>
                <a:gd name="connsiteY7" fmla="*/ 1262328 h 1472564"/>
                <a:gd name="connsiteX8" fmla="*/ 0 w 1261393"/>
                <a:gd name="connsiteY8" fmla="*/ 210236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1393" h="1472564">
                  <a:moveTo>
                    <a:pt x="0" y="210236"/>
                  </a:moveTo>
                  <a:cubicBezTo>
                    <a:pt x="0" y="94126"/>
                    <a:pt x="94126" y="0"/>
                    <a:pt x="210236" y="0"/>
                  </a:cubicBezTo>
                  <a:lnTo>
                    <a:pt x="1051157" y="0"/>
                  </a:lnTo>
                  <a:cubicBezTo>
                    <a:pt x="1167267" y="0"/>
                    <a:pt x="1261393" y="94126"/>
                    <a:pt x="1261393" y="210236"/>
                  </a:cubicBezTo>
                  <a:lnTo>
                    <a:pt x="1261393" y="1262328"/>
                  </a:lnTo>
                  <a:cubicBezTo>
                    <a:pt x="1261393" y="1378438"/>
                    <a:pt x="1167267" y="1472564"/>
                    <a:pt x="1051157" y="1472564"/>
                  </a:cubicBezTo>
                  <a:lnTo>
                    <a:pt x="210236" y="1472564"/>
                  </a:lnTo>
                  <a:cubicBezTo>
                    <a:pt x="94126" y="1472564"/>
                    <a:pt x="0" y="1378438"/>
                    <a:pt x="0" y="1262328"/>
                  </a:cubicBezTo>
                  <a:lnTo>
                    <a:pt x="0" y="21023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2546" tIns="202546" rIns="202546" bIns="202546" numCol="1" spcCol="1270" rtlCol="1" anchor="ctr" anchorCtr="0">
              <a:noAutofit/>
            </a:bodyPr>
            <a:lstStyle/>
            <a:p>
              <a:pPr marL="0" lvl="0" indent="0" algn="ctr" defTabSz="1644650" rtl="1">
                <a:lnSpc>
                  <a:spcPct val="90000"/>
                </a:lnSpc>
                <a:spcBef>
                  <a:spcPct val="0"/>
                </a:spcBef>
                <a:spcAft>
                  <a:spcPct val="35000"/>
                </a:spcAft>
                <a:buNone/>
              </a:pPr>
              <a:r>
                <a:rPr lang="ar" sz="3700" kern="1200" dirty="0">
                  <a:latin typeface="Sakkal Majalla" panose="02000000000000000000" pitchFamily="2" charset="-78"/>
                  <a:cs typeface="Sakkal Majalla" panose="02000000000000000000" pitchFamily="2" charset="-78"/>
                </a:rPr>
                <a:t>ثالث</a:t>
              </a:r>
              <a:r>
                <a:rPr lang="ar-EG" sz="3700" kern="1200">
                  <a:latin typeface="Sakkal Majalla" panose="02000000000000000000" pitchFamily="2" charset="-78"/>
                  <a:cs typeface="Sakkal Majalla" panose="02000000000000000000" pitchFamily="2" charset="-78"/>
                </a:rPr>
                <a:t>ي</a:t>
              </a:r>
              <a:endParaRPr lang="ar" sz="3700" kern="1200">
                <a:latin typeface="Sakkal Majalla" panose="02000000000000000000" pitchFamily="2" charset="-78"/>
                <a:cs typeface="Sakkal Majalla" panose="02000000000000000000" pitchFamily="2" charset="-78"/>
              </a:endParaRPr>
            </a:p>
          </p:txBody>
        </p:sp>
      </p:grpSp>
      <p:sp>
        <p:nvSpPr>
          <p:cNvPr id="6" name="Content Placeholder 5">
            <a:extLst>
              <a:ext uri="{FF2B5EF4-FFF2-40B4-BE49-F238E27FC236}">
                <a16:creationId xmlns:a16="http://schemas.microsoft.com/office/drawing/2014/main" id="{33690666-D86D-E766-D2FD-9BDD329B36C9}"/>
              </a:ext>
            </a:extLst>
          </p:cNvPr>
          <p:cNvSpPr>
            <a:spLocks noGrp="1"/>
          </p:cNvSpPr>
          <p:nvPr>
            <p:ph sz="half" idx="2"/>
          </p:nvPr>
        </p:nvSpPr>
        <p:spPr>
          <a:xfrm>
            <a:off x="468312" y="2195512"/>
            <a:ext cx="4027488" cy="3681411"/>
          </a:xfrm>
        </p:spPr>
        <p:txBody>
          <a:bodyPr rtlCol="1"/>
          <a:lstStyle/>
          <a:p>
            <a:pPr rtl="1"/>
            <a:r>
              <a:rPr lang="ar"/>
              <a:t>حدد منتجين تستخدمهما يوميًا.</a:t>
            </a:r>
          </a:p>
          <a:p>
            <a:pPr rtl="1"/>
            <a:r>
              <a:rPr lang="ar"/>
              <a:t>حدد خدمتين تستخدمهما أسبوعيًا. </a:t>
            </a:r>
          </a:p>
          <a:p>
            <a:pPr rtl="1"/>
            <a:r>
              <a:rPr lang="ar"/>
              <a:t>من خلال الأمثلة التي حددتها، ما القطاعات ضمن الاقتصاد التي تعمل فيها؟ </a:t>
            </a:r>
          </a:p>
        </p:txBody>
      </p:sp>
      <p:sp>
        <p:nvSpPr>
          <p:cNvPr id="7" name="Footer Placeholder 2">
            <a:extLst>
              <a:ext uri="{FF2B5EF4-FFF2-40B4-BE49-F238E27FC236}">
                <a16:creationId xmlns:a16="http://schemas.microsoft.com/office/drawing/2014/main" id="{02723F82-4990-AEF0-E653-718E3505722B}"/>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3682738542"/>
      </p:ext>
    </p:extLst>
  </p:cSld>
  <p:clrMapOvr>
    <a:masterClrMapping/>
  </p:clrMapOvr>
  <p:transition>
    <p:sndAc>
      <p:stSnd>
        <p:snd r:embed="rId3"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0A9B-4821-ADDB-BE6D-DB16F44E27F9}"/>
              </a:ext>
            </a:extLst>
          </p:cNvPr>
          <p:cNvSpPr>
            <a:spLocks noGrp="1"/>
          </p:cNvSpPr>
          <p:nvPr>
            <p:ph type="title"/>
          </p:nvPr>
        </p:nvSpPr>
        <p:spPr>
          <a:xfrm>
            <a:off x="457200" y="1195388"/>
            <a:ext cx="8229600" cy="863600"/>
          </a:xfrm>
        </p:spPr>
        <p:txBody>
          <a:bodyPr rtlCol="1"/>
          <a:lstStyle/>
          <a:p>
            <a:pPr rtl="1"/>
            <a:r>
              <a:rPr lang="ar"/>
              <a:t>أنشطة الشركة (4)</a:t>
            </a:r>
          </a:p>
        </p:txBody>
      </p:sp>
      <p:sp>
        <p:nvSpPr>
          <p:cNvPr id="3" name="Content Placeholder 2">
            <a:extLst>
              <a:ext uri="{FF2B5EF4-FFF2-40B4-BE49-F238E27FC236}">
                <a16:creationId xmlns:a16="http://schemas.microsoft.com/office/drawing/2014/main" id="{DC29D4B3-FD15-8323-FCFB-1D712BEF097A}"/>
              </a:ext>
            </a:extLst>
          </p:cNvPr>
          <p:cNvSpPr>
            <a:spLocks noGrp="1"/>
          </p:cNvSpPr>
          <p:nvPr>
            <p:ph sz="half" idx="2"/>
          </p:nvPr>
        </p:nvSpPr>
        <p:spPr>
          <a:xfrm>
            <a:off x="468312" y="2195513"/>
            <a:ext cx="7991475" cy="3609975"/>
          </a:xfrm>
        </p:spPr>
        <p:txBody>
          <a:bodyPr rtlCol="1"/>
          <a:lstStyle/>
          <a:p>
            <a:pPr marL="0" indent="0" rtl="1">
              <a:buNone/>
            </a:pPr>
            <a:r>
              <a:rPr lang="ar"/>
              <a:t>يمكن أن تعتمد أنشطة المؤسسة التجارية أيضًا على ما إذا كانت الشركة تعمل في القطاعات الخاصة أو العامة أو غير الهادفة للربح. </a:t>
            </a:r>
          </a:p>
          <a:p>
            <a:pPr marL="0" indent="0" rtl="1">
              <a:buNone/>
            </a:pPr>
            <a:endParaRPr lang="en-US" dirty="0"/>
          </a:p>
          <a:p>
            <a:pPr rtl="1"/>
            <a:r>
              <a:rPr lang="ar"/>
              <a:t>القطاع الخاص؛ شركات مملوكة للأفراد</a:t>
            </a:r>
          </a:p>
          <a:p>
            <a:pPr rtl="1"/>
            <a:r>
              <a:rPr lang="ar"/>
              <a:t>القطاع العام؛ شركات تديرها الحكومة </a:t>
            </a:r>
          </a:p>
          <a:p>
            <a:pPr rtl="1"/>
            <a:r>
              <a:rPr lang="ar"/>
              <a:t>الهادفة للربح؛ شركات ينصب تركيزها على تحقيق أكبر قدر من الأرباح</a:t>
            </a:r>
          </a:p>
          <a:p>
            <a:pPr rtl="1"/>
            <a:r>
              <a:rPr lang="ar"/>
              <a:t>غير الهادفة للربح؛ شركات ينصب تركيزها على إعادة استثمار الأرباح </a:t>
            </a:r>
          </a:p>
        </p:txBody>
      </p:sp>
      <p:sp>
        <p:nvSpPr>
          <p:cNvPr id="4" name="Footer Placeholder 2">
            <a:extLst>
              <a:ext uri="{FF2B5EF4-FFF2-40B4-BE49-F238E27FC236}">
                <a16:creationId xmlns:a16="http://schemas.microsoft.com/office/drawing/2014/main" id="{FF8F4721-C123-ADCE-F31C-836FF07C27ED}"/>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A103000360274</a:t>
            </a:r>
            <a:endParaRPr lang="ar" sz="1000" dirty="0"/>
          </a:p>
        </p:txBody>
      </p:sp>
    </p:spTree>
    <p:extLst>
      <p:ext uri="{BB962C8B-B14F-4D97-AF65-F5344CB8AC3E}">
        <p14:creationId xmlns:p14="http://schemas.microsoft.com/office/powerpoint/2010/main" val="1501612057"/>
      </p:ext>
    </p:extLst>
  </p:cSld>
  <p:clrMapOvr>
    <a:masterClrMapping/>
  </p:clrMapOvr>
  <p:transition>
    <p:sndAc>
      <p:stSnd>
        <p:snd r:embed="rId3" name="click.wav"/>
      </p:stSnd>
    </p:sndAc>
  </p:transition>
</p:sld>
</file>

<file path=ppt/theme/theme1.xml><?xml version="1.0" encoding="utf-8"?>
<a:theme xmlns:a="http://schemas.openxmlformats.org/drawingml/2006/main" name="1_Information Technolog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Beauty Therap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onstructio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usiness">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ngineering">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Art and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Hospitalit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Agriculture">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Travel and Tourism">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Creative Media">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012c9df-7563-46f6-96ee-cebd66fd5577" xsi:nil="true"/>
    <lcf76f155ced4ddcb4097134ff3c332f xmlns="f63d1639-2e8e-4dfe-b2d4-ff2deac92409">
      <Terms xmlns="http://schemas.microsoft.com/office/infopath/2007/PartnerControls"/>
    </lcf76f155ced4ddcb4097134ff3c332f>
    <_Flow_SignoffStatus xmlns="f63d1639-2e8e-4dfe-b2d4-ff2deac92409" xsi:nil="true"/>
    <AdditionalInfo xmlns="f63d1639-2e8e-4dfe-b2d4-ff2deac9240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F2AC0EC27FF3458662E003F8FEC281" ma:contentTypeVersion="20" ma:contentTypeDescription="Create a new document." ma:contentTypeScope="" ma:versionID="7d267daa26e24eee3a5f4b0eb9224b47">
  <xsd:schema xmlns:xsd="http://www.w3.org/2001/XMLSchema" xmlns:xs="http://www.w3.org/2001/XMLSchema" xmlns:p="http://schemas.microsoft.com/office/2006/metadata/properties" xmlns:ns2="f63d1639-2e8e-4dfe-b2d4-ff2deac92409" xmlns:ns3="7012c9df-7563-46f6-96ee-cebd66fd5577" targetNamespace="http://schemas.microsoft.com/office/2006/metadata/properties" ma:root="true" ma:fieldsID="144a094b618d5dc1a3294a7bede64c09" ns2:_="" ns3:_="">
    <xsd:import namespace="f63d1639-2e8e-4dfe-b2d4-ff2deac92409"/>
    <xsd:import namespace="7012c9df-7563-46f6-96ee-cebd66fd557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_Flow_SignoffStatus" minOccurs="0"/>
                <xsd:element ref="ns2:MediaServiceSearchProperties" minOccurs="0"/>
                <xsd:element ref="ns2:AdditionalInf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3d1639-2e8e-4dfe-b2d4-ff2deac924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_Flow_SignoffStatus" ma:index="25" nillable="true" ma:displayName="Sign-off status" ma:internalName="Sign_x002d_off_x0020_status">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AdditionalInfo" ma:index="27" nillable="true" ma:displayName="Additional Info" ma:format="Dropdown" ma:internalName="AdditionalInfo">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12c9df-7563-46f6-96ee-cebd66fd557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8bf6128-19fb-458b-8dd6-b174ec593e06}" ma:internalName="TaxCatchAll" ma:showField="CatchAllData" ma:web="7012c9df-7563-46f6-96ee-cebd66fd55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2910D-4917-49C0-8FBC-BFF7ABD28CFE}">
  <ds:schemaRefs>
    <ds:schemaRef ds:uri="http://schemas.microsoft.com/sharepoint/v3/contenttype/forms"/>
  </ds:schemaRefs>
</ds:datastoreItem>
</file>

<file path=customXml/itemProps2.xml><?xml version="1.0" encoding="utf-8"?>
<ds:datastoreItem xmlns:ds="http://schemas.openxmlformats.org/officeDocument/2006/customXml" ds:itemID="{21018060-206F-48CA-A184-A55D3F23EABB}">
  <ds:schemaRefs>
    <ds:schemaRef ds:uri="7c1bd8dc-4e40-424f-a15f-9ffcd522197f"/>
    <ds:schemaRef ds:uri="http://www.w3.org/XML/1998/namespace"/>
    <ds:schemaRef ds:uri="http://schemas.microsoft.com/office/2006/documentManagement/types"/>
    <ds:schemaRef ds:uri="6125ffc9-2c56-435e-8267-1393444907b2"/>
    <ds:schemaRef ds:uri="http://schemas.openxmlformats.org/package/2006/metadata/core-properties"/>
    <ds:schemaRef ds:uri="http://purl.org/dc/elements/1.1/"/>
    <ds:schemaRef ds:uri="http://purl.org/dc/terms/"/>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AA15A728-BD0F-40DE-9DB5-AC3C12A3B020}"/>
</file>

<file path=docProps/app.xml><?xml version="1.0" encoding="utf-8"?>
<Properties xmlns="http://schemas.openxmlformats.org/officeDocument/2006/extended-properties" xmlns:vt="http://schemas.openxmlformats.org/officeDocument/2006/docPropsVTypes">
  <TotalTime>9206</TotalTime>
  <Words>1692</Words>
  <Application>Microsoft Office PowerPoint</Application>
  <PresentationFormat>On-screen Show (4:3)</PresentationFormat>
  <Paragraphs>346</Paragraphs>
  <Slides>37</Slides>
  <Notes>36</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37</vt:i4>
      </vt:variant>
    </vt:vector>
  </HeadingPairs>
  <TitlesOfParts>
    <vt:vector size="52" baseType="lpstr">
      <vt:lpstr>Arial</vt:lpstr>
      <vt:lpstr>Calibri</vt:lpstr>
      <vt:lpstr>Sakkal Majalla</vt:lpstr>
      <vt:lpstr>Verdana</vt:lpstr>
      <vt:lpstr>Wingdings</vt:lpstr>
      <vt:lpstr>1_Information Technology</vt:lpstr>
      <vt:lpstr>2_Construction</vt:lpstr>
      <vt:lpstr>3_Business</vt:lpstr>
      <vt:lpstr>4_Engineering</vt:lpstr>
      <vt:lpstr>5_Art and Design</vt:lpstr>
      <vt:lpstr>6_Hospitality</vt:lpstr>
      <vt:lpstr>7_Agriculture</vt:lpstr>
      <vt:lpstr>8_Travel and Tourism</vt:lpstr>
      <vt:lpstr>9_Creative Media</vt:lpstr>
      <vt:lpstr>10_Beauty Therapy</vt:lpstr>
      <vt:lpstr>الوحدة 2  المؤسسات التجارية  </vt:lpstr>
      <vt:lpstr>المؤسسات التجارية</vt:lpstr>
      <vt:lpstr>أهداف التعلم</vt:lpstr>
      <vt:lpstr>هدف التعلم (أ)  </vt:lpstr>
      <vt:lpstr>هدف التعلم (أ)  </vt:lpstr>
      <vt:lpstr>أنشطة الشركة (1)</vt:lpstr>
      <vt:lpstr>أنشطة الشركة (2)</vt:lpstr>
      <vt:lpstr>القطاعات ضمن الاقتصاد </vt:lpstr>
      <vt:lpstr>أنشطة الشركة (4)</vt:lpstr>
      <vt:lpstr>أنشطة الشركة (5)</vt:lpstr>
      <vt:lpstr>قطاعات الأعمال </vt:lpstr>
      <vt:lpstr>السلع والخدمات</vt:lpstr>
      <vt:lpstr>الأهداف والغايات (1)</vt:lpstr>
      <vt:lpstr>الأهداف والغايات (2)</vt:lpstr>
      <vt:lpstr>الأهداف والغايات (3)</vt:lpstr>
      <vt:lpstr>الأهداف والغايات (4)</vt:lpstr>
      <vt:lpstr>التبعات (1)</vt:lpstr>
      <vt:lpstr>هدف التعلم (ب)  </vt:lpstr>
      <vt:lpstr>هدف التعلم (ب)  </vt:lpstr>
      <vt:lpstr>المجالات الوظيفية (1)</vt:lpstr>
      <vt:lpstr>المجالات الوظيفية (2)</vt:lpstr>
      <vt:lpstr>المجالات الوظيفية (3)</vt:lpstr>
      <vt:lpstr>المجالات الوظيفية (4)</vt:lpstr>
      <vt:lpstr>الروابط بين المجالات الوظيفية (1)</vt:lpstr>
      <vt:lpstr>الروابط بين المجالات الوظيفية (2)</vt:lpstr>
      <vt:lpstr>الروابط في إطار التنفيذ  </vt:lpstr>
      <vt:lpstr>الروابط بين المجالات الوظيفية (4)</vt:lpstr>
      <vt:lpstr>الروابط بين المجالات الوظيفية (5)</vt:lpstr>
      <vt:lpstr>تدفق المعلومات</vt:lpstr>
      <vt:lpstr>تدفق السلع/ الخدمات</vt:lpstr>
      <vt:lpstr>التكنولوجيا والتكامل </vt:lpstr>
      <vt:lpstr>التبعات (2)</vt:lpstr>
      <vt:lpstr>المتخصصون الوظيفيون</vt:lpstr>
      <vt:lpstr>المتخصصون الوظيفيون (2)</vt:lpstr>
      <vt:lpstr>كيفية دعم المجالات الوظيفية للأهداف والغايات (1)</vt:lpstr>
      <vt:lpstr>كيفية دعم المجالات الوظيفية للأهداف والغايات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Construction Science</dc:title>
  <dc:creator>Microsoft Office User</dc:creator>
  <cp:lastModifiedBy>Paul Winser</cp:lastModifiedBy>
  <cp:revision>112</cp:revision>
  <dcterms:created xsi:type="dcterms:W3CDTF">2020-07-15T07:14:47Z</dcterms:created>
  <dcterms:modified xsi:type="dcterms:W3CDTF">2023-08-23T14:37:52Z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0x01010011F2AC0EC27FF3458662E003F8FEC281</vt:lpwstr>
  </property>
  <property fmtid="{D5CDD505-2E9C-101B-9397-08002B2CF9AE}" pid="4" name="MediaServiceImageTags">
    <vt:lpwstr/>
  </property>
</Properties>
</file>